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58" r:id="rId2"/>
  </p:sldMasterIdLst>
  <p:notesMasterIdLst>
    <p:notesMasterId r:id="rId33"/>
  </p:notesMasterIdLst>
  <p:handoutMasterIdLst>
    <p:handoutMasterId r:id="rId34"/>
  </p:handoutMasterIdLst>
  <p:sldIdLst>
    <p:sldId id="257" r:id="rId3"/>
    <p:sldId id="397" r:id="rId4"/>
    <p:sldId id="392" r:id="rId5"/>
    <p:sldId id="388" r:id="rId6"/>
    <p:sldId id="393" r:id="rId7"/>
    <p:sldId id="394" r:id="rId8"/>
    <p:sldId id="395" r:id="rId9"/>
    <p:sldId id="396" r:id="rId10"/>
    <p:sldId id="387" r:id="rId11"/>
    <p:sldId id="391" r:id="rId12"/>
    <p:sldId id="341" r:id="rId13"/>
    <p:sldId id="343" r:id="rId14"/>
    <p:sldId id="344" r:id="rId15"/>
    <p:sldId id="345" r:id="rId16"/>
    <p:sldId id="346" r:id="rId17"/>
    <p:sldId id="352" r:id="rId18"/>
    <p:sldId id="353" r:id="rId19"/>
    <p:sldId id="354" r:id="rId20"/>
    <p:sldId id="355" r:id="rId21"/>
    <p:sldId id="356" r:id="rId22"/>
    <p:sldId id="357" r:id="rId23"/>
    <p:sldId id="358" r:id="rId24"/>
    <p:sldId id="359" r:id="rId25"/>
    <p:sldId id="360" r:id="rId26"/>
    <p:sldId id="361" r:id="rId27"/>
    <p:sldId id="375" r:id="rId28"/>
    <p:sldId id="377" r:id="rId29"/>
    <p:sldId id="378" r:id="rId30"/>
    <p:sldId id="379" r:id="rId31"/>
    <p:sldId id="386" r:id="rId32"/>
  </p:sldIdLst>
  <p:sldSz cx="9144000" cy="6858000" type="screen4x3"/>
  <p:notesSz cx="6858000" cy="9144000"/>
  <p:defaultTextStyle>
    <a:defPPr>
      <a:defRPr lang="en-US"/>
    </a:defPPr>
    <a:lvl1pPr algn="l" rtl="0" eaLnBrk="0" fontAlgn="base" hangingPunct="0">
      <a:spcBef>
        <a:spcPct val="0"/>
      </a:spcBef>
      <a:spcAft>
        <a:spcPct val="0"/>
      </a:spcAft>
      <a:defRPr sz="22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2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2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2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200" kern="1200">
        <a:solidFill>
          <a:schemeClr val="tx1"/>
        </a:solidFill>
        <a:latin typeface="Arial" panose="020B0604020202020204" pitchFamily="34" charset="0"/>
        <a:ea typeface="+mn-ea"/>
        <a:cs typeface="+mn-cs"/>
      </a:defRPr>
    </a:lvl5pPr>
    <a:lvl6pPr marL="2286000" algn="l" defTabSz="914400" rtl="0" eaLnBrk="1" latinLnBrk="0" hangingPunct="1">
      <a:defRPr sz="2200" kern="1200">
        <a:solidFill>
          <a:schemeClr val="tx1"/>
        </a:solidFill>
        <a:latin typeface="Arial" panose="020B0604020202020204" pitchFamily="34" charset="0"/>
        <a:ea typeface="+mn-ea"/>
        <a:cs typeface="+mn-cs"/>
      </a:defRPr>
    </a:lvl6pPr>
    <a:lvl7pPr marL="2743200" algn="l" defTabSz="914400" rtl="0" eaLnBrk="1" latinLnBrk="0" hangingPunct="1">
      <a:defRPr sz="2200" kern="1200">
        <a:solidFill>
          <a:schemeClr val="tx1"/>
        </a:solidFill>
        <a:latin typeface="Arial" panose="020B0604020202020204" pitchFamily="34" charset="0"/>
        <a:ea typeface="+mn-ea"/>
        <a:cs typeface="+mn-cs"/>
      </a:defRPr>
    </a:lvl7pPr>
    <a:lvl8pPr marL="3200400" algn="l" defTabSz="914400" rtl="0" eaLnBrk="1" latinLnBrk="0" hangingPunct="1">
      <a:defRPr sz="2200" kern="1200">
        <a:solidFill>
          <a:schemeClr val="tx1"/>
        </a:solidFill>
        <a:latin typeface="Arial" panose="020B0604020202020204" pitchFamily="34" charset="0"/>
        <a:ea typeface="+mn-ea"/>
        <a:cs typeface="+mn-cs"/>
      </a:defRPr>
    </a:lvl8pPr>
    <a:lvl9pPr marL="3657600" algn="l" defTabSz="914400" rtl="0" eaLnBrk="1" latinLnBrk="0" hangingPunct="1">
      <a:defRPr sz="2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551" autoAdjust="0"/>
  </p:normalViewPr>
  <p:slideViewPr>
    <p:cSldViewPr>
      <p:cViewPr varScale="1">
        <p:scale>
          <a:sx n="81" d="100"/>
          <a:sy n="81" d="100"/>
        </p:scale>
        <p:origin x="149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6/11/relationships/changesInfo" Target="changesInfos/changesInfo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Licciardello" userId="b17c8baeae5b55bc" providerId="LiveId" clId="{ECE3AC4F-BA42-4D9E-842D-CEBF7CDB6F79}"/>
    <pc:docChg chg="modSld">
      <pc:chgData name="Thomas Licciardello" userId="b17c8baeae5b55bc" providerId="LiveId" clId="{ECE3AC4F-BA42-4D9E-842D-CEBF7CDB6F79}" dt="2021-10-07T22:48:52.221" v="46" actId="20577"/>
      <pc:docMkLst>
        <pc:docMk/>
      </pc:docMkLst>
      <pc:sldChg chg="modSp mod">
        <pc:chgData name="Thomas Licciardello" userId="b17c8baeae5b55bc" providerId="LiveId" clId="{ECE3AC4F-BA42-4D9E-842D-CEBF7CDB6F79}" dt="2021-10-07T22:02:57.198" v="44" actId="20577"/>
        <pc:sldMkLst>
          <pc:docMk/>
          <pc:sldMk cId="0" sldId="341"/>
        </pc:sldMkLst>
        <pc:spChg chg="mod">
          <ac:chgData name="Thomas Licciardello" userId="b17c8baeae5b55bc" providerId="LiveId" clId="{ECE3AC4F-BA42-4D9E-842D-CEBF7CDB6F79}" dt="2021-10-07T22:02:57.198" v="44" actId="20577"/>
          <ac:spMkLst>
            <pc:docMk/>
            <pc:sldMk cId="0" sldId="341"/>
            <ac:spMk id="19458" creationId="{F2480EB4-F81B-4B20-8A36-34E1275CD08C}"/>
          </ac:spMkLst>
        </pc:spChg>
      </pc:sldChg>
      <pc:sldChg chg="modSp mod">
        <pc:chgData name="Thomas Licciardello" userId="b17c8baeae5b55bc" providerId="LiveId" clId="{ECE3AC4F-BA42-4D9E-842D-CEBF7CDB6F79}" dt="2021-10-07T22:48:52.221" v="46" actId="20577"/>
        <pc:sldMkLst>
          <pc:docMk/>
          <pc:sldMk cId="0" sldId="379"/>
        </pc:sldMkLst>
        <pc:spChg chg="mod">
          <ac:chgData name="Thomas Licciardello" userId="b17c8baeae5b55bc" providerId="LiveId" clId="{ECE3AC4F-BA42-4D9E-842D-CEBF7CDB6F79}" dt="2021-10-07T22:48:52.221" v="46" actId="20577"/>
          <ac:spMkLst>
            <pc:docMk/>
            <pc:sldMk cId="0" sldId="379"/>
            <ac:spMk id="59394" creationId="{FD5820C6-20C5-45C2-9184-6FB9599C1B51}"/>
          </ac:spMkLst>
        </pc:spChg>
      </pc:sldChg>
      <pc:sldChg chg="modSp mod">
        <pc:chgData name="Thomas Licciardello" userId="b17c8baeae5b55bc" providerId="LiveId" clId="{ECE3AC4F-BA42-4D9E-842D-CEBF7CDB6F79}" dt="2021-10-03T13:40:00.941" v="32" actId="20577"/>
        <pc:sldMkLst>
          <pc:docMk/>
          <pc:sldMk cId="0" sldId="397"/>
        </pc:sldMkLst>
        <pc:spChg chg="mod">
          <ac:chgData name="Thomas Licciardello" userId="b17c8baeae5b55bc" providerId="LiveId" clId="{ECE3AC4F-BA42-4D9E-842D-CEBF7CDB6F79}" dt="2021-10-03T13:40:00.941" v="32" actId="20577"/>
          <ac:spMkLst>
            <pc:docMk/>
            <pc:sldMk cId="0" sldId="397"/>
            <ac:spMk id="7" creationId="{4CA1AE41-3A79-4E69-BB4E-1BB962F4D9A3}"/>
          </ac:spMkLst>
        </pc:spChg>
      </pc:sldChg>
    </pc:docChg>
  </pc:docChgLst>
  <pc:docChgLst>
    <pc:chgData name="Thomas Licciardello" userId="b17c8baeae5b55bc" providerId="LiveId" clId="{310597BA-A468-4347-9A68-6BECB6D04F4D}"/>
    <pc:docChg chg="modSld">
      <pc:chgData name="Thomas Licciardello" userId="b17c8baeae5b55bc" providerId="LiveId" clId="{310597BA-A468-4347-9A68-6BECB6D04F4D}" dt="2022-10-06T13:45:09.741" v="25" actId="20577"/>
      <pc:docMkLst>
        <pc:docMk/>
      </pc:docMkLst>
      <pc:sldChg chg="modSp mod">
        <pc:chgData name="Thomas Licciardello" userId="b17c8baeae5b55bc" providerId="LiveId" clId="{310597BA-A468-4347-9A68-6BECB6D04F4D}" dt="2022-10-06T13:45:09.741" v="25" actId="20577"/>
        <pc:sldMkLst>
          <pc:docMk/>
          <pc:sldMk cId="0" sldId="397"/>
        </pc:sldMkLst>
        <pc:spChg chg="mod">
          <ac:chgData name="Thomas Licciardello" userId="b17c8baeae5b55bc" providerId="LiveId" clId="{310597BA-A468-4347-9A68-6BECB6D04F4D}" dt="2022-10-06T13:45:09.741" v="25" actId="20577"/>
          <ac:spMkLst>
            <pc:docMk/>
            <pc:sldMk cId="0" sldId="397"/>
            <ac:spMk id="7" creationId="{4CA1AE41-3A79-4E69-BB4E-1BB962F4D9A3}"/>
          </ac:spMkLst>
        </pc:spChg>
      </pc:sldChg>
    </pc:docChg>
  </pc:docChgLst>
  <pc:docChgLst>
    <pc:chgData name="Thomas Licciardello" userId="b17c8baeae5b55bc" providerId="LiveId" clId="{1C1F39D2-D7AC-4F6B-9399-12D1AFC6AF1F}"/>
    <pc:docChg chg="addSld delSld modSld">
      <pc:chgData name="Thomas Licciardello" userId="b17c8baeae5b55bc" providerId="LiveId" clId="{1C1F39D2-D7AC-4F6B-9399-12D1AFC6AF1F}" dt="2021-03-08T15:44:03.426" v="3" actId="478"/>
      <pc:docMkLst>
        <pc:docMk/>
      </pc:docMkLst>
      <pc:sldChg chg="del">
        <pc:chgData name="Thomas Licciardello" userId="b17c8baeae5b55bc" providerId="LiveId" clId="{1C1F39D2-D7AC-4F6B-9399-12D1AFC6AF1F}" dt="2021-03-08T15:43:42.532" v="0" actId="47"/>
        <pc:sldMkLst>
          <pc:docMk/>
          <pc:sldMk cId="0" sldId="334"/>
        </pc:sldMkLst>
      </pc:sldChg>
      <pc:sldChg chg="delSp modSp add mod">
        <pc:chgData name="Thomas Licciardello" userId="b17c8baeae5b55bc" providerId="LiveId" clId="{1C1F39D2-D7AC-4F6B-9399-12D1AFC6AF1F}" dt="2021-03-08T15:44:03.426" v="3" actId="478"/>
        <pc:sldMkLst>
          <pc:docMk/>
          <pc:sldMk cId="0" sldId="397"/>
        </pc:sldMkLst>
        <pc:spChg chg="mod">
          <ac:chgData name="Thomas Licciardello" userId="b17c8baeae5b55bc" providerId="LiveId" clId="{1C1F39D2-D7AC-4F6B-9399-12D1AFC6AF1F}" dt="2021-03-08T15:43:57.191" v="2" actId="947"/>
          <ac:spMkLst>
            <pc:docMk/>
            <pc:sldMk cId="0" sldId="397"/>
            <ac:spMk id="7" creationId="{4CA1AE41-3A79-4E69-BB4E-1BB962F4D9A3}"/>
          </ac:spMkLst>
        </pc:spChg>
        <pc:spChg chg="del">
          <ac:chgData name="Thomas Licciardello" userId="b17c8baeae5b55bc" providerId="LiveId" clId="{1C1F39D2-D7AC-4F6B-9399-12D1AFC6AF1F}" dt="2021-03-08T15:44:03.426" v="3" actId="478"/>
          <ac:spMkLst>
            <pc:docMk/>
            <pc:sldMk cId="0" sldId="397"/>
            <ac:spMk id="16387" creationId="{6739FB75-F9D3-420C-AEC3-0FE92F0C7D76}"/>
          </ac:spMkLst>
        </pc:spChg>
        <pc:spChg chg="mod">
          <ac:chgData name="Thomas Licciardello" userId="b17c8baeae5b55bc" providerId="LiveId" clId="{1C1F39D2-D7AC-4F6B-9399-12D1AFC6AF1F}" dt="2021-03-08T15:43:45.442" v="1"/>
          <ac:spMkLst>
            <pc:docMk/>
            <pc:sldMk cId="0" sldId="397"/>
            <ac:spMk id="16388" creationId="{625BDA1E-4963-4ED3-948A-95F3BB75CD72}"/>
          </ac:spMkLst>
        </pc:spChg>
      </pc:sldChg>
    </pc:docChg>
  </pc:docChgLst>
  <pc:docChgLst>
    <pc:chgData name="Thomas Licciardello" userId="b17c8baeae5b55bc" providerId="LiveId" clId="{1D730D36-91AD-473A-9956-BFC6E0328E3E}"/>
    <pc:docChg chg="modSld">
      <pc:chgData name="Thomas Licciardello" userId="b17c8baeae5b55bc" providerId="LiveId" clId="{1D730D36-91AD-473A-9956-BFC6E0328E3E}" dt="2022-03-10T12:31:08.825" v="1" actId="947"/>
      <pc:docMkLst>
        <pc:docMk/>
      </pc:docMkLst>
      <pc:sldChg chg="modSp mod">
        <pc:chgData name="Thomas Licciardello" userId="b17c8baeae5b55bc" providerId="LiveId" clId="{1D730D36-91AD-473A-9956-BFC6E0328E3E}" dt="2022-03-10T12:31:08.825" v="1" actId="947"/>
        <pc:sldMkLst>
          <pc:docMk/>
          <pc:sldMk cId="0" sldId="397"/>
        </pc:sldMkLst>
        <pc:spChg chg="mod">
          <ac:chgData name="Thomas Licciardello" userId="b17c8baeae5b55bc" providerId="LiveId" clId="{1D730D36-91AD-473A-9956-BFC6E0328E3E}" dt="2022-03-10T12:31:08.825" v="1" actId="947"/>
          <ac:spMkLst>
            <pc:docMk/>
            <pc:sldMk cId="0" sldId="397"/>
            <ac:spMk id="7" creationId="{4CA1AE41-3A79-4E69-BB4E-1BB962F4D9A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E4C83868-E6C9-4273-9DBF-541E46D8D90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FontTx/>
              <a:buNone/>
              <a:defRPr sz="1200">
                <a:latin typeface="Times New Roman" pitchFamily="18" charset="0"/>
              </a:defRPr>
            </a:lvl1pPr>
          </a:lstStyle>
          <a:p>
            <a:pPr>
              <a:defRPr/>
            </a:pPr>
            <a:endParaRPr lang="en-US"/>
          </a:p>
        </p:txBody>
      </p:sp>
      <p:sp>
        <p:nvSpPr>
          <p:cNvPr id="59395" name="Rectangle 3">
            <a:extLst>
              <a:ext uri="{FF2B5EF4-FFF2-40B4-BE49-F238E27FC236}">
                <a16:creationId xmlns:a16="http://schemas.microsoft.com/office/drawing/2014/main" id="{23C6595E-2BA6-451C-A032-38D99A751381}"/>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FontTx/>
              <a:buNone/>
              <a:defRPr sz="1200">
                <a:latin typeface="Times New Roman" pitchFamily="18" charset="0"/>
              </a:defRPr>
            </a:lvl1pPr>
          </a:lstStyle>
          <a:p>
            <a:pPr>
              <a:defRPr/>
            </a:pPr>
            <a:endParaRPr lang="en-US"/>
          </a:p>
        </p:txBody>
      </p:sp>
      <p:sp>
        <p:nvSpPr>
          <p:cNvPr id="59396" name="Rectangle 4">
            <a:extLst>
              <a:ext uri="{FF2B5EF4-FFF2-40B4-BE49-F238E27FC236}">
                <a16:creationId xmlns:a16="http://schemas.microsoft.com/office/drawing/2014/main" id="{9AC9DC6A-9E19-425E-94FC-D2D4702E59F3}"/>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FontTx/>
              <a:buNone/>
              <a:defRPr sz="1200">
                <a:latin typeface="Times New Roman" pitchFamily="18" charset="0"/>
              </a:defRPr>
            </a:lvl1pPr>
          </a:lstStyle>
          <a:p>
            <a:pPr>
              <a:defRPr/>
            </a:pPr>
            <a:endParaRPr lang="en-US"/>
          </a:p>
        </p:txBody>
      </p:sp>
      <p:sp>
        <p:nvSpPr>
          <p:cNvPr id="59397" name="Rectangle 5">
            <a:extLst>
              <a:ext uri="{FF2B5EF4-FFF2-40B4-BE49-F238E27FC236}">
                <a16:creationId xmlns:a16="http://schemas.microsoft.com/office/drawing/2014/main" id="{23717119-029B-4204-9D26-30B9ECF7A9D3}"/>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B780410A-CBEA-425F-8C1D-EECB3E7CF1FF}"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F28BF12-C629-4BB3-A20E-6985CE033BF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FontTx/>
              <a:buNone/>
              <a:defRPr sz="1200">
                <a:latin typeface="Times New Roman" pitchFamily="18" charset="0"/>
              </a:defRPr>
            </a:lvl1pPr>
          </a:lstStyle>
          <a:p>
            <a:pPr>
              <a:defRPr/>
            </a:pPr>
            <a:endParaRPr lang="en-US"/>
          </a:p>
        </p:txBody>
      </p:sp>
      <p:sp>
        <p:nvSpPr>
          <p:cNvPr id="36867" name="Rectangle 3">
            <a:extLst>
              <a:ext uri="{FF2B5EF4-FFF2-40B4-BE49-F238E27FC236}">
                <a16:creationId xmlns:a16="http://schemas.microsoft.com/office/drawing/2014/main" id="{8A236D03-B82F-4BF0-A57C-3E13AC0B3218}"/>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FontTx/>
              <a:buNone/>
              <a:defRPr sz="1200">
                <a:latin typeface="Times New Roman" pitchFamily="18" charset="0"/>
              </a:defRPr>
            </a:lvl1pPr>
          </a:lstStyle>
          <a:p>
            <a:pPr>
              <a:defRPr/>
            </a:pPr>
            <a:endParaRPr lang="en-US"/>
          </a:p>
        </p:txBody>
      </p:sp>
      <p:sp>
        <p:nvSpPr>
          <p:cNvPr id="11268" name="Rectangle 4">
            <a:extLst>
              <a:ext uri="{FF2B5EF4-FFF2-40B4-BE49-F238E27FC236}">
                <a16:creationId xmlns:a16="http://schemas.microsoft.com/office/drawing/2014/main" id="{366C98A4-BF27-436F-99CF-26AA79F15AA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a:extLst>
              <a:ext uri="{FF2B5EF4-FFF2-40B4-BE49-F238E27FC236}">
                <a16:creationId xmlns:a16="http://schemas.microsoft.com/office/drawing/2014/main" id="{C2011423-D2E7-48C0-B2BA-A7F20A07328B}"/>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a:extLst>
              <a:ext uri="{FF2B5EF4-FFF2-40B4-BE49-F238E27FC236}">
                <a16:creationId xmlns:a16="http://schemas.microsoft.com/office/drawing/2014/main" id="{96CE76B1-AB77-48A5-A607-95D0CE585A3C}"/>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FontTx/>
              <a:buNone/>
              <a:defRPr sz="1200">
                <a:latin typeface="Times New Roman" pitchFamily="18" charset="0"/>
              </a:defRPr>
            </a:lvl1pPr>
          </a:lstStyle>
          <a:p>
            <a:pPr>
              <a:defRPr/>
            </a:pPr>
            <a:endParaRPr lang="en-US"/>
          </a:p>
        </p:txBody>
      </p:sp>
      <p:sp>
        <p:nvSpPr>
          <p:cNvPr id="36871" name="Rectangle 7">
            <a:extLst>
              <a:ext uri="{FF2B5EF4-FFF2-40B4-BE49-F238E27FC236}">
                <a16:creationId xmlns:a16="http://schemas.microsoft.com/office/drawing/2014/main" id="{3D127862-96B6-4B43-9E1E-2D75442910D8}"/>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83A8D18C-ABC3-45D4-ADC6-7CB0DCCCBE4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A9511E4B-16A4-4F89-B913-B784A4D18C78}"/>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B9A91F7A-FBDD-4360-BFC2-4CBA3532C2D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340" name="Slide Number Placeholder 3">
            <a:extLst>
              <a:ext uri="{FF2B5EF4-FFF2-40B4-BE49-F238E27FC236}">
                <a16:creationId xmlns:a16="http://schemas.microsoft.com/office/drawing/2014/main" id="{344334F8-BE82-40C1-9C22-0A45BBAF5FA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D46F9EC-0187-4FFE-9D71-B77B3A292FBC}" type="slidenum">
              <a:rPr lang="en-US" altLang="en-US"/>
              <a:pPr>
                <a:spcBef>
                  <a:spcPct val="0"/>
                </a:spcBef>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9C3D057B-5771-40D2-8D39-C423C1CABD2C}"/>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0C65166-7EE0-419F-B12B-A50D7076A02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699A6E2-C974-4A33-B4A1-5631C48858F9}"/>
              </a:ext>
            </a:extLst>
          </p:cNvPr>
          <p:cNvSpPr>
            <a:spLocks noGrp="1"/>
          </p:cNvSpPr>
          <p:nvPr>
            <p:ph type="sldNum" sz="quarter" idx="12"/>
          </p:nvPr>
        </p:nvSpPr>
        <p:spPr/>
        <p:txBody>
          <a:bodyPr/>
          <a:lstStyle>
            <a:lvl1pPr>
              <a:defRPr/>
            </a:lvl1pPr>
          </a:lstStyle>
          <a:p>
            <a:fld id="{56EB9959-AFB4-4BF7-897C-039E7EC7D00F}" type="slidenum">
              <a:rPr lang="en-US" altLang="en-US"/>
              <a:pPr/>
              <a:t>‹#›</a:t>
            </a:fld>
            <a:endParaRPr lang="en-US" altLang="en-US"/>
          </a:p>
        </p:txBody>
      </p:sp>
    </p:spTree>
    <p:extLst>
      <p:ext uri="{BB962C8B-B14F-4D97-AF65-F5344CB8AC3E}">
        <p14:creationId xmlns:p14="http://schemas.microsoft.com/office/powerpoint/2010/main" val="77863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E8C11-424F-4D79-9E57-A40420B5745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EF26F8D-4D43-4C7D-83FD-4858C998381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451F015-33FC-4FBC-989A-B939E54933E2}"/>
              </a:ext>
            </a:extLst>
          </p:cNvPr>
          <p:cNvSpPr>
            <a:spLocks noGrp="1"/>
          </p:cNvSpPr>
          <p:nvPr>
            <p:ph type="sldNum" sz="quarter" idx="12"/>
          </p:nvPr>
        </p:nvSpPr>
        <p:spPr/>
        <p:txBody>
          <a:bodyPr/>
          <a:lstStyle>
            <a:lvl1pPr>
              <a:defRPr/>
            </a:lvl1pPr>
          </a:lstStyle>
          <a:p>
            <a:fld id="{6C899AE6-2551-4815-93AD-8C93D209919B}" type="slidenum">
              <a:rPr lang="en-US" altLang="en-US"/>
              <a:pPr/>
              <a:t>‹#›</a:t>
            </a:fld>
            <a:endParaRPr lang="en-US" altLang="en-US"/>
          </a:p>
        </p:txBody>
      </p:sp>
    </p:spTree>
    <p:extLst>
      <p:ext uri="{BB962C8B-B14F-4D97-AF65-F5344CB8AC3E}">
        <p14:creationId xmlns:p14="http://schemas.microsoft.com/office/powerpoint/2010/main" val="1673182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2840AE-7A7D-43D6-B5ED-AEE88A2EC338}"/>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343697B-5F21-4099-8030-CC6B2D89BD4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9445259-1E1F-4370-B89A-F3FDBB959FBE}"/>
              </a:ext>
            </a:extLst>
          </p:cNvPr>
          <p:cNvSpPr>
            <a:spLocks noGrp="1"/>
          </p:cNvSpPr>
          <p:nvPr>
            <p:ph type="sldNum" sz="quarter" idx="12"/>
          </p:nvPr>
        </p:nvSpPr>
        <p:spPr/>
        <p:txBody>
          <a:bodyPr/>
          <a:lstStyle>
            <a:lvl1pPr>
              <a:defRPr/>
            </a:lvl1pPr>
          </a:lstStyle>
          <a:p>
            <a:fld id="{AC50809A-7AD2-4093-87AD-8E9CFB186271}" type="slidenum">
              <a:rPr lang="en-US" altLang="en-US"/>
              <a:pPr/>
              <a:t>‹#›</a:t>
            </a:fld>
            <a:endParaRPr lang="en-US" altLang="en-US"/>
          </a:p>
        </p:txBody>
      </p:sp>
    </p:spTree>
    <p:extLst>
      <p:ext uri="{BB962C8B-B14F-4D97-AF65-F5344CB8AC3E}">
        <p14:creationId xmlns:p14="http://schemas.microsoft.com/office/powerpoint/2010/main" val="1437632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4FD450B8-0903-45D0-AAE0-AF88FCBF0769}"/>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grpSp>
        <p:nvGrpSpPr>
          <p:cNvPr id="5" name="Group 15">
            <a:extLst>
              <a:ext uri="{FF2B5EF4-FFF2-40B4-BE49-F238E27FC236}">
                <a16:creationId xmlns:a16="http://schemas.microsoft.com/office/drawing/2014/main" id="{08CD20EA-2610-4B1C-901F-283086D4B3FC}"/>
              </a:ext>
            </a:extLst>
          </p:cNvPr>
          <p:cNvGrpSpPr>
            <a:grpSpLocks/>
          </p:cNvGrpSpPr>
          <p:nvPr/>
        </p:nvGrpSpPr>
        <p:grpSpPr bwMode="auto">
          <a:xfrm>
            <a:off x="-3175" y="4953000"/>
            <a:ext cx="9147175" cy="1911350"/>
            <a:chOff x="-3765" y="4832896"/>
            <a:chExt cx="9147765" cy="2032192"/>
          </a:xfrm>
        </p:grpSpPr>
        <p:sp>
          <p:nvSpPr>
            <p:cNvPr id="6" name="Freeform 15">
              <a:extLst>
                <a:ext uri="{FF2B5EF4-FFF2-40B4-BE49-F238E27FC236}">
                  <a16:creationId xmlns:a16="http://schemas.microsoft.com/office/drawing/2014/main" id="{2742ABF8-3AA2-4E7E-A1C2-A378683CCD77}"/>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dirty="0">
                <a:latin typeface="Arial" charset="0"/>
              </a:endParaRPr>
            </a:p>
          </p:txBody>
        </p:sp>
        <p:sp>
          <p:nvSpPr>
            <p:cNvPr id="7" name="Freeform 18">
              <a:extLst>
                <a:ext uri="{FF2B5EF4-FFF2-40B4-BE49-F238E27FC236}">
                  <a16:creationId xmlns:a16="http://schemas.microsoft.com/office/drawing/2014/main" id="{9B8B0B5D-EE0C-4920-A605-EE21DE72676B}"/>
                </a:ext>
              </a:extLst>
            </p:cNvPr>
            <p:cNvSpPr>
              <a:spLocks/>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18">
              <a:extLst>
                <a:ext uri="{FF2B5EF4-FFF2-40B4-BE49-F238E27FC236}">
                  <a16:creationId xmlns:a16="http://schemas.microsoft.com/office/drawing/2014/main" id="{36B91555-5D12-4E35-AADA-9B35003E4ABF}"/>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cxnSp>
          <p:nvCxnSpPr>
            <p:cNvPr id="10" name="Straight Connector 9">
              <a:extLst>
                <a:ext uri="{FF2B5EF4-FFF2-40B4-BE49-F238E27FC236}">
                  <a16:creationId xmlns:a16="http://schemas.microsoft.com/office/drawing/2014/main" id="{E5F23812-20D3-4CD4-A41F-FF552C99A738}"/>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a:extLst>
              <a:ext uri="{FF2B5EF4-FFF2-40B4-BE49-F238E27FC236}">
                <a16:creationId xmlns:a16="http://schemas.microsoft.com/office/drawing/2014/main" id="{37E04A34-45AF-47AF-9668-7CEA4BA15513}"/>
              </a:ext>
            </a:extLst>
          </p:cNvPr>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2" name="Footer Placeholder 18">
            <a:extLst>
              <a:ext uri="{FF2B5EF4-FFF2-40B4-BE49-F238E27FC236}">
                <a16:creationId xmlns:a16="http://schemas.microsoft.com/office/drawing/2014/main" id="{05CCADB5-D70B-4CA4-867A-50EF98220803}"/>
              </a:ext>
            </a:extLst>
          </p:cNvPr>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a:extLst>
              <a:ext uri="{FF2B5EF4-FFF2-40B4-BE49-F238E27FC236}">
                <a16:creationId xmlns:a16="http://schemas.microsoft.com/office/drawing/2014/main" id="{F01166A0-59AE-4B61-B881-18141072361E}"/>
              </a:ext>
            </a:extLst>
          </p:cNvPr>
          <p:cNvSpPr>
            <a:spLocks noGrp="1"/>
          </p:cNvSpPr>
          <p:nvPr>
            <p:ph type="sldNum" sz="quarter" idx="12"/>
          </p:nvPr>
        </p:nvSpPr>
        <p:spPr/>
        <p:txBody>
          <a:bodyPr/>
          <a:lstStyle>
            <a:lvl1pPr>
              <a:defRPr>
                <a:solidFill>
                  <a:srgbClr val="FFFFFF"/>
                </a:solidFill>
              </a:defRPr>
            </a:lvl1pPr>
          </a:lstStyle>
          <a:p>
            <a:fld id="{AE8B4BF8-3C7C-4279-8DF1-FAE0A42249A2}" type="slidenum">
              <a:rPr lang="en-US" altLang="en-US"/>
              <a:pPr/>
              <a:t>‹#›</a:t>
            </a:fld>
            <a:endParaRPr lang="en-US" altLang="en-US"/>
          </a:p>
        </p:txBody>
      </p:sp>
    </p:spTree>
    <p:extLst>
      <p:ext uri="{BB962C8B-B14F-4D97-AF65-F5344CB8AC3E}">
        <p14:creationId xmlns:p14="http://schemas.microsoft.com/office/powerpoint/2010/main" val="437002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a:extLst>
              <a:ext uri="{FF2B5EF4-FFF2-40B4-BE49-F238E27FC236}">
                <a16:creationId xmlns:a16="http://schemas.microsoft.com/office/drawing/2014/main" id="{59522A33-1E3D-4787-AE3B-A2A631745737}"/>
              </a:ext>
            </a:extLst>
          </p:cNvPr>
          <p:cNvSpPr txBox="1">
            <a:spLocks/>
          </p:cNvSpPr>
          <p:nvPr/>
        </p:nvSpPr>
        <p:spPr>
          <a:xfrm>
            <a:off x="5486400" y="6492875"/>
            <a:ext cx="1600200" cy="365125"/>
          </a:xfrm>
          <a:prstGeom prst="rect">
            <a:avLst/>
          </a:prstGeom>
        </p:spPr>
        <p:txBody>
          <a:bodyPr anchor="b"/>
          <a:lstStyle>
            <a:lvl1pPr algn="l">
              <a:buFontTx/>
              <a:buNone/>
              <a:defRPr smtClean="0"/>
            </a:lvl1pPr>
          </a:lstStyle>
          <a:p>
            <a:pPr eaLnBrk="1" hangingPunct="1">
              <a:defRPr/>
            </a:pPr>
            <a:r>
              <a:rPr lang="en-US" sz="1200" dirty="0">
                <a:latin typeface="+mn-lt"/>
              </a:rPr>
              <a:t>Copyright 2009</a:t>
            </a:r>
          </a:p>
        </p:txBody>
      </p:sp>
      <p:sp>
        <p:nvSpPr>
          <p:cNvPr id="5" name="Footer Placeholder 6">
            <a:extLst>
              <a:ext uri="{FF2B5EF4-FFF2-40B4-BE49-F238E27FC236}">
                <a16:creationId xmlns:a16="http://schemas.microsoft.com/office/drawing/2014/main" id="{C3BED655-B57B-49CC-80A6-801D3AD231EE}"/>
              </a:ext>
            </a:extLst>
          </p:cNvPr>
          <p:cNvSpPr txBox="1">
            <a:spLocks/>
          </p:cNvSpPr>
          <p:nvPr userDrawn="1"/>
        </p:nvSpPr>
        <p:spPr bwMode="auto">
          <a:xfrm>
            <a:off x="0" y="6492875"/>
            <a:ext cx="259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200">
                <a:solidFill>
                  <a:schemeClr val="tx1"/>
                </a:solidFill>
                <a:latin typeface="Arial" panose="020B0604020202020204" pitchFamily="34" charset="0"/>
              </a:defRPr>
            </a:lvl1pPr>
            <a:lvl2pPr marL="742950" indent="-285750">
              <a:defRPr sz="2200">
                <a:solidFill>
                  <a:schemeClr val="tx1"/>
                </a:solidFill>
                <a:latin typeface="Arial" panose="020B0604020202020204" pitchFamily="34" charset="0"/>
              </a:defRPr>
            </a:lvl2pPr>
            <a:lvl3pPr marL="1143000" indent="-228600">
              <a:defRPr sz="2200">
                <a:solidFill>
                  <a:schemeClr val="tx1"/>
                </a:solidFill>
                <a:latin typeface="Arial" panose="020B0604020202020204" pitchFamily="34" charset="0"/>
              </a:defRPr>
            </a:lvl3pPr>
            <a:lvl4pPr marL="1600200" indent="-228600">
              <a:defRPr sz="2200">
                <a:solidFill>
                  <a:schemeClr val="tx1"/>
                </a:solidFill>
                <a:latin typeface="Arial" panose="020B0604020202020204" pitchFamily="34" charset="0"/>
              </a:defRPr>
            </a:lvl4pPr>
            <a:lvl5pPr marL="2057400" indent="-22860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defRPr/>
            </a:pPr>
            <a:r>
              <a:rPr lang="en-US" altLang="en-US" sz="1200"/>
              <a:t>Information Technology Project Management, Sixth Edition</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endParaRPr lang="en-US" dirty="0"/>
          </a:p>
        </p:txBody>
      </p:sp>
      <p:sp>
        <p:nvSpPr>
          <p:cNvPr id="6" name="Slide Number Placeholder 17">
            <a:extLst>
              <a:ext uri="{FF2B5EF4-FFF2-40B4-BE49-F238E27FC236}">
                <a16:creationId xmlns:a16="http://schemas.microsoft.com/office/drawing/2014/main" id="{CBB5B222-BB68-4616-B4CC-302736537651}"/>
              </a:ext>
            </a:extLst>
          </p:cNvPr>
          <p:cNvSpPr>
            <a:spLocks noGrp="1"/>
          </p:cNvSpPr>
          <p:nvPr>
            <p:ph type="sldNum" sz="quarter" idx="10"/>
          </p:nvPr>
        </p:nvSpPr>
        <p:spPr>
          <a:xfrm>
            <a:off x="8588375" y="6492875"/>
            <a:ext cx="555625" cy="365125"/>
          </a:xfrm>
        </p:spPr>
        <p:txBody>
          <a:bodyPr/>
          <a:lstStyle>
            <a:lvl1pPr>
              <a:defRPr sz="1200"/>
            </a:lvl1pPr>
          </a:lstStyle>
          <a:p>
            <a:fld id="{3FE4713C-C5DC-4C64-8E61-060C2DC9799C}" type="slidenum">
              <a:rPr lang="en-US" altLang="en-US"/>
              <a:pPr/>
              <a:t>‹#›</a:t>
            </a:fld>
            <a:endParaRPr lang="en-US" altLang="en-US"/>
          </a:p>
        </p:txBody>
      </p:sp>
    </p:spTree>
    <p:extLst>
      <p:ext uri="{BB962C8B-B14F-4D97-AF65-F5344CB8AC3E}">
        <p14:creationId xmlns:p14="http://schemas.microsoft.com/office/powerpoint/2010/main" val="2306151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a:extLst>
              <a:ext uri="{FF2B5EF4-FFF2-40B4-BE49-F238E27FC236}">
                <a16:creationId xmlns:a16="http://schemas.microsoft.com/office/drawing/2014/main" id="{84632434-8D63-4B8E-B8FA-2E6627306AB4}"/>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dirty="0"/>
          </a:p>
        </p:txBody>
      </p:sp>
      <p:sp>
        <p:nvSpPr>
          <p:cNvPr id="5" name="Chevron 11">
            <a:extLst>
              <a:ext uri="{FF2B5EF4-FFF2-40B4-BE49-F238E27FC236}">
                <a16:creationId xmlns:a16="http://schemas.microsoft.com/office/drawing/2014/main" id="{76F67650-8393-4198-B751-E6E5E475F223}"/>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id="{42A88AD7-0971-45CD-AD60-74DD3A5611CB}"/>
              </a:ext>
            </a:extLst>
          </p:cNvPr>
          <p:cNvSpPr>
            <a:spLocks noGrp="1"/>
          </p:cNvSpPr>
          <p:nvPr>
            <p:ph type="dt" sz="half" idx="10"/>
          </p:nvPr>
        </p:nvSpPr>
        <p:spPr/>
        <p:txBody>
          <a:bodyPr/>
          <a:lstStyle>
            <a:lvl1pPr>
              <a:defRPr/>
            </a:lvl1pPr>
            <a:extLst/>
          </a:lstStyle>
          <a:p>
            <a:pPr>
              <a:defRPr/>
            </a:pPr>
            <a:endParaRPr lang="en-US"/>
          </a:p>
        </p:txBody>
      </p:sp>
      <p:sp>
        <p:nvSpPr>
          <p:cNvPr id="7" name="Footer Placeholder 4">
            <a:extLst>
              <a:ext uri="{FF2B5EF4-FFF2-40B4-BE49-F238E27FC236}">
                <a16:creationId xmlns:a16="http://schemas.microsoft.com/office/drawing/2014/main" id="{EDD68818-934A-4690-B04A-70675B4CC0CF}"/>
              </a:ext>
            </a:extLst>
          </p:cNvPr>
          <p:cNvSpPr>
            <a:spLocks noGrp="1"/>
          </p:cNvSpPr>
          <p:nvPr>
            <p:ph type="ftr" sz="quarter" idx="11"/>
          </p:nvPr>
        </p:nvSpPr>
        <p:spPr/>
        <p:txBody>
          <a:bodyPr/>
          <a:lstStyle>
            <a:lvl1pPr>
              <a:defRPr/>
            </a:lvl1pPr>
            <a:extLst/>
          </a:lstStyle>
          <a:p>
            <a:pPr>
              <a:defRPr/>
            </a:pPr>
            <a:endParaRPr lang="en-US"/>
          </a:p>
        </p:txBody>
      </p:sp>
      <p:sp>
        <p:nvSpPr>
          <p:cNvPr id="8" name="Slide Number Placeholder 5">
            <a:extLst>
              <a:ext uri="{FF2B5EF4-FFF2-40B4-BE49-F238E27FC236}">
                <a16:creationId xmlns:a16="http://schemas.microsoft.com/office/drawing/2014/main" id="{C4884CDF-2396-4F3E-B974-C298EDC62939}"/>
              </a:ext>
            </a:extLst>
          </p:cNvPr>
          <p:cNvSpPr>
            <a:spLocks noGrp="1"/>
          </p:cNvSpPr>
          <p:nvPr>
            <p:ph type="sldNum" sz="quarter" idx="12"/>
          </p:nvPr>
        </p:nvSpPr>
        <p:spPr/>
        <p:txBody>
          <a:bodyPr/>
          <a:lstStyle>
            <a:lvl1pPr>
              <a:defRPr/>
            </a:lvl1pPr>
          </a:lstStyle>
          <a:p>
            <a:fld id="{C616BFDE-90AF-4C93-83CB-1F261F35795C}" type="slidenum">
              <a:rPr lang="en-US" altLang="en-US"/>
              <a:pPr/>
              <a:t>‹#›</a:t>
            </a:fld>
            <a:endParaRPr lang="en-US" altLang="en-US"/>
          </a:p>
        </p:txBody>
      </p:sp>
    </p:spTree>
    <p:extLst>
      <p:ext uri="{BB962C8B-B14F-4D97-AF65-F5344CB8AC3E}">
        <p14:creationId xmlns:p14="http://schemas.microsoft.com/office/powerpoint/2010/main" val="277968906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a:extLst>
              <a:ext uri="{FF2B5EF4-FFF2-40B4-BE49-F238E27FC236}">
                <a16:creationId xmlns:a16="http://schemas.microsoft.com/office/drawing/2014/main" id="{73C46F55-B535-4199-AF58-4A64E9DBE4E3}"/>
              </a:ext>
            </a:extLst>
          </p:cNvPr>
          <p:cNvSpPr>
            <a:spLocks noGrp="1"/>
          </p:cNvSpPr>
          <p:nvPr>
            <p:ph type="dt" sz="half" idx="10"/>
          </p:nvPr>
        </p:nvSpPr>
        <p:spPr/>
        <p:txBody>
          <a:bodyPr/>
          <a:lstStyle>
            <a:lvl1pPr>
              <a:defRPr/>
            </a:lvl1pPr>
            <a:extLst/>
          </a:lstStyle>
          <a:p>
            <a:pPr>
              <a:defRPr/>
            </a:pPr>
            <a:endParaRPr lang="en-US"/>
          </a:p>
        </p:txBody>
      </p:sp>
      <p:sp>
        <p:nvSpPr>
          <p:cNvPr id="6" name="Footer Placeholder 5">
            <a:extLst>
              <a:ext uri="{FF2B5EF4-FFF2-40B4-BE49-F238E27FC236}">
                <a16:creationId xmlns:a16="http://schemas.microsoft.com/office/drawing/2014/main" id="{BB13FE60-0675-475C-9E60-A2C9722A362F}"/>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E2000284-6665-4594-9CCD-6FC3C7C8FF4A}"/>
              </a:ext>
            </a:extLst>
          </p:cNvPr>
          <p:cNvSpPr>
            <a:spLocks noGrp="1"/>
          </p:cNvSpPr>
          <p:nvPr>
            <p:ph type="sldNum" sz="quarter" idx="12"/>
          </p:nvPr>
        </p:nvSpPr>
        <p:spPr/>
        <p:txBody>
          <a:bodyPr/>
          <a:lstStyle>
            <a:lvl1pPr>
              <a:defRPr/>
            </a:lvl1pPr>
          </a:lstStyle>
          <a:p>
            <a:fld id="{DB62B0CB-3692-49B9-8C96-2A72CADD565C}" type="slidenum">
              <a:rPr lang="en-US" altLang="en-US"/>
              <a:pPr/>
              <a:t>‹#›</a:t>
            </a:fld>
            <a:endParaRPr lang="en-US" altLang="en-US"/>
          </a:p>
        </p:txBody>
      </p:sp>
    </p:spTree>
    <p:extLst>
      <p:ext uri="{BB962C8B-B14F-4D97-AF65-F5344CB8AC3E}">
        <p14:creationId xmlns:p14="http://schemas.microsoft.com/office/powerpoint/2010/main" val="128606835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EE724D-6B2E-4F7D-AF86-B00630F9BC4A}"/>
              </a:ext>
            </a:extLst>
          </p:cNvPr>
          <p:cNvSpPr>
            <a:spLocks noGrp="1"/>
          </p:cNvSpPr>
          <p:nvPr>
            <p:ph type="dt" sz="half" idx="10"/>
          </p:nvPr>
        </p:nvSpPr>
        <p:spPr/>
        <p:txBody>
          <a:bodyPr/>
          <a:lstStyle>
            <a:lvl1pPr>
              <a:defRPr/>
            </a:lvl1pPr>
            <a:extLst/>
          </a:lstStyle>
          <a:p>
            <a:pPr>
              <a:defRPr/>
            </a:pPr>
            <a:endParaRPr lang="en-US"/>
          </a:p>
        </p:txBody>
      </p:sp>
      <p:sp>
        <p:nvSpPr>
          <p:cNvPr id="8" name="Footer Placeholder 7">
            <a:extLst>
              <a:ext uri="{FF2B5EF4-FFF2-40B4-BE49-F238E27FC236}">
                <a16:creationId xmlns:a16="http://schemas.microsoft.com/office/drawing/2014/main" id="{11E77C6C-2B21-4706-A33F-0F1C073E6DA5}"/>
              </a:ext>
            </a:extLst>
          </p:cNvPr>
          <p:cNvSpPr>
            <a:spLocks noGrp="1"/>
          </p:cNvSpPr>
          <p:nvPr>
            <p:ph type="ftr" sz="quarter" idx="11"/>
          </p:nvPr>
        </p:nvSpPr>
        <p:spPr/>
        <p:txBody>
          <a:bodyPr/>
          <a:lstStyle>
            <a:lvl1pPr>
              <a:defRPr/>
            </a:lvl1pPr>
            <a:extLst/>
          </a:lstStyle>
          <a:p>
            <a:pPr>
              <a:defRPr/>
            </a:pPr>
            <a:endParaRPr lang="en-US"/>
          </a:p>
        </p:txBody>
      </p:sp>
      <p:sp>
        <p:nvSpPr>
          <p:cNvPr id="9" name="Slide Number Placeholder 8">
            <a:extLst>
              <a:ext uri="{FF2B5EF4-FFF2-40B4-BE49-F238E27FC236}">
                <a16:creationId xmlns:a16="http://schemas.microsoft.com/office/drawing/2014/main" id="{84E86C4C-D53E-4588-872E-13264242446C}"/>
              </a:ext>
            </a:extLst>
          </p:cNvPr>
          <p:cNvSpPr>
            <a:spLocks noGrp="1"/>
          </p:cNvSpPr>
          <p:nvPr>
            <p:ph type="sldNum" sz="quarter" idx="12"/>
          </p:nvPr>
        </p:nvSpPr>
        <p:spPr/>
        <p:txBody>
          <a:bodyPr/>
          <a:lstStyle>
            <a:lvl1pPr>
              <a:defRPr/>
            </a:lvl1pPr>
          </a:lstStyle>
          <a:p>
            <a:fld id="{518310BC-089B-47F1-B9EB-6F3CFFF4FE4F}" type="slidenum">
              <a:rPr lang="en-US" altLang="en-US"/>
              <a:pPr/>
              <a:t>‹#›</a:t>
            </a:fld>
            <a:endParaRPr lang="en-US" altLang="en-US"/>
          </a:p>
        </p:txBody>
      </p:sp>
    </p:spTree>
    <p:extLst>
      <p:ext uri="{BB962C8B-B14F-4D97-AF65-F5344CB8AC3E}">
        <p14:creationId xmlns:p14="http://schemas.microsoft.com/office/powerpoint/2010/main" val="4133489267"/>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a:extLst>
              <a:ext uri="{FF2B5EF4-FFF2-40B4-BE49-F238E27FC236}">
                <a16:creationId xmlns:a16="http://schemas.microsoft.com/office/drawing/2014/main" id="{ECC7DDE1-A388-4246-ADFF-2A46B4B3E421}"/>
              </a:ext>
            </a:extLst>
          </p:cNvPr>
          <p:cNvSpPr>
            <a:spLocks noGrp="1"/>
          </p:cNvSpPr>
          <p:nvPr>
            <p:ph type="dt" sz="half" idx="10"/>
          </p:nvPr>
        </p:nvSpPr>
        <p:spPr/>
        <p:txBody>
          <a:bodyPr/>
          <a:lstStyle>
            <a:lvl1pPr>
              <a:defRPr/>
            </a:lvl1pPr>
            <a:extLst/>
          </a:lstStyle>
          <a:p>
            <a:pPr>
              <a:defRPr/>
            </a:pPr>
            <a:endParaRPr lang="en-US"/>
          </a:p>
        </p:txBody>
      </p:sp>
      <p:sp>
        <p:nvSpPr>
          <p:cNvPr id="4" name="Footer Placeholder 3">
            <a:extLst>
              <a:ext uri="{FF2B5EF4-FFF2-40B4-BE49-F238E27FC236}">
                <a16:creationId xmlns:a16="http://schemas.microsoft.com/office/drawing/2014/main" id="{36AC2CCF-DAC0-449D-815B-847E28121FA9}"/>
              </a:ext>
            </a:extLst>
          </p:cNvPr>
          <p:cNvSpPr>
            <a:spLocks noGrp="1"/>
          </p:cNvSpPr>
          <p:nvPr>
            <p:ph type="ftr" sz="quarter" idx="11"/>
          </p:nvPr>
        </p:nvSpPr>
        <p:spPr/>
        <p:txBody>
          <a:bodyPr/>
          <a:lstStyle>
            <a:lvl1pPr>
              <a:defRPr/>
            </a:lvl1pPr>
            <a:extLst/>
          </a:lstStyle>
          <a:p>
            <a:pPr>
              <a:defRPr/>
            </a:pPr>
            <a:endParaRPr lang="en-US"/>
          </a:p>
        </p:txBody>
      </p:sp>
      <p:sp>
        <p:nvSpPr>
          <p:cNvPr id="5" name="Slide Number Placeholder 4">
            <a:extLst>
              <a:ext uri="{FF2B5EF4-FFF2-40B4-BE49-F238E27FC236}">
                <a16:creationId xmlns:a16="http://schemas.microsoft.com/office/drawing/2014/main" id="{DD4E4B0E-B754-4D2C-8A3A-56E364AC5EB3}"/>
              </a:ext>
            </a:extLst>
          </p:cNvPr>
          <p:cNvSpPr>
            <a:spLocks noGrp="1"/>
          </p:cNvSpPr>
          <p:nvPr>
            <p:ph type="sldNum" sz="quarter" idx="12"/>
          </p:nvPr>
        </p:nvSpPr>
        <p:spPr/>
        <p:txBody>
          <a:bodyPr/>
          <a:lstStyle>
            <a:lvl1pPr>
              <a:defRPr/>
            </a:lvl1pPr>
          </a:lstStyle>
          <a:p>
            <a:fld id="{DB926797-7AAB-44D0-91AE-87EF2593687E}" type="slidenum">
              <a:rPr lang="en-US" altLang="en-US"/>
              <a:pPr/>
              <a:t>‹#›</a:t>
            </a:fld>
            <a:endParaRPr lang="en-US" altLang="en-US"/>
          </a:p>
        </p:txBody>
      </p:sp>
    </p:spTree>
    <p:extLst>
      <p:ext uri="{BB962C8B-B14F-4D97-AF65-F5344CB8AC3E}">
        <p14:creationId xmlns:p14="http://schemas.microsoft.com/office/powerpoint/2010/main" val="406744519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EC60A77E-0B50-47A3-9080-32C4D9D8DB68}"/>
              </a:ext>
            </a:extLst>
          </p:cNvPr>
          <p:cNvSpPr>
            <a:spLocks noGrp="1"/>
          </p:cNvSpPr>
          <p:nvPr>
            <p:ph type="dt" sz="half" idx="10"/>
          </p:nvPr>
        </p:nvSpPr>
        <p:spPr/>
        <p:txBody>
          <a:bodyPr/>
          <a:lstStyle>
            <a:lvl1pPr>
              <a:defRPr/>
            </a:lvl1pPr>
          </a:lstStyle>
          <a:p>
            <a:pPr>
              <a:defRPr/>
            </a:pPr>
            <a:endParaRPr lang="en-US"/>
          </a:p>
        </p:txBody>
      </p:sp>
      <p:sp>
        <p:nvSpPr>
          <p:cNvPr id="3" name="Footer Placeholder 21">
            <a:extLst>
              <a:ext uri="{FF2B5EF4-FFF2-40B4-BE49-F238E27FC236}">
                <a16:creationId xmlns:a16="http://schemas.microsoft.com/office/drawing/2014/main" id="{20FAE452-A9B4-4198-B415-42169C7148B9}"/>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17">
            <a:extLst>
              <a:ext uri="{FF2B5EF4-FFF2-40B4-BE49-F238E27FC236}">
                <a16:creationId xmlns:a16="http://schemas.microsoft.com/office/drawing/2014/main" id="{0C06E507-8541-4C16-8D66-3AC8EC6863A5}"/>
              </a:ext>
            </a:extLst>
          </p:cNvPr>
          <p:cNvSpPr>
            <a:spLocks noGrp="1"/>
          </p:cNvSpPr>
          <p:nvPr>
            <p:ph type="sldNum" sz="quarter" idx="12"/>
          </p:nvPr>
        </p:nvSpPr>
        <p:spPr/>
        <p:txBody>
          <a:bodyPr/>
          <a:lstStyle>
            <a:lvl1pPr>
              <a:defRPr/>
            </a:lvl1pPr>
          </a:lstStyle>
          <a:p>
            <a:fld id="{95871CA9-813A-43EC-8811-A4055E07C1B2}" type="slidenum">
              <a:rPr lang="en-US" altLang="en-US"/>
              <a:pPr/>
              <a:t>‹#›</a:t>
            </a:fld>
            <a:endParaRPr lang="en-US" altLang="en-US"/>
          </a:p>
        </p:txBody>
      </p:sp>
    </p:spTree>
    <p:extLst>
      <p:ext uri="{BB962C8B-B14F-4D97-AF65-F5344CB8AC3E}">
        <p14:creationId xmlns:p14="http://schemas.microsoft.com/office/powerpoint/2010/main" val="32763042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D6FFF7-2F9E-4609-81B0-3DC6CF58827E}"/>
              </a:ext>
            </a:extLst>
          </p:cNvPr>
          <p:cNvSpPr>
            <a:spLocks noGrp="1"/>
          </p:cNvSpPr>
          <p:nvPr>
            <p:ph type="dt" sz="half" idx="10"/>
          </p:nvPr>
        </p:nvSpPr>
        <p:spPr/>
        <p:txBody>
          <a:bodyPr/>
          <a:lstStyle>
            <a:lvl1pPr>
              <a:defRPr/>
            </a:lvl1pPr>
            <a:extLst/>
          </a:lstStyle>
          <a:p>
            <a:pPr>
              <a:defRPr/>
            </a:pPr>
            <a:endParaRPr lang="en-US"/>
          </a:p>
        </p:txBody>
      </p:sp>
      <p:sp>
        <p:nvSpPr>
          <p:cNvPr id="6" name="Footer Placeholder 5">
            <a:extLst>
              <a:ext uri="{FF2B5EF4-FFF2-40B4-BE49-F238E27FC236}">
                <a16:creationId xmlns:a16="http://schemas.microsoft.com/office/drawing/2014/main" id="{8BDD6471-CFBE-49E3-BA79-77AF6B4277A7}"/>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211A589F-902A-4FB9-81D8-161A034339CE}"/>
              </a:ext>
            </a:extLst>
          </p:cNvPr>
          <p:cNvSpPr>
            <a:spLocks noGrp="1"/>
          </p:cNvSpPr>
          <p:nvPr>
            <p:ph type="sldNum" sz="quarter" idx="12"/>
          </p:nvPr>
        </p:nvSpPr>
        <p:spPr/>
        <p:txBody>
          <a:bodyPr/>
          <a:lstStyle>
            <a:lvl1pPr>
              <a:defRPr/>
            </a:lvl1pPr>
          </a:lstStyle>
          <a:p>
            <a:fld id="{AAA5BA44-F157-4C83-8960-4B83AC1184FF}" type="slidenum">
              <a:rPr lang="en-US" altLang="en-US"/>
              <a:pPr/>
              <a:t>‹#›</a:t>
            </a:fld>
            <a:endParaRPr lang="en-US" altLang="en-US"/>
          </a:p>
        </p:txBody>
      </p:sp>
    </p:spTree>
    <p:extLst>
      <p:ext uri="{BB962C8B-B14F-4D97-AF65-F5344CB8AC3E}">
        <p14:creationId xmlns:p14="http://schemas.microsoft.com/office/powerpoint/2010/main" val="208561205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C95556-30BF-4D17-8F74-62955285D83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B12D5186-1186-428E-900F-FB5B813234C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06F96F8-6597-4877-8666-036D3219B28D}"/>
              </a:ext>
            </a:extLst>
          </p:cNvPr>
          <p:cNvSpPr>
            <a:spLocks noGrp="1"/>
          </p:cNvSpPr>
          <p:nvPr>
            <p:ph type="sldNum" sz="quarter" idx="12"/>
          </p:nvPr>
        </p:nvSpPr>
        <p:spPr/>
        <p:txBody>
          <a:bodyPr/>
          <a:lstStyle>
            <a:lvl1pPr>
              <a:defRPr/>
            </a:lvl1pPr>
          </a:lstStyle>
          <a:p>
            <a:fld id="{7BCED215-F72E-4CE2-AAC1-878F0C46DAC7}" type="slidenum">
              <a:rPr lang="en-US" altLang="en-US"/>
              <a:pPr/>
              <a:t>‹#›</a:t>
            </a:fld>
            <a:endParaRPr lang="en-US" altLang="en-US"/>
          </a:p>
        </p:txBody>
      </p:sp>
    </p:spTree>
    <p:extLst>
      <p:ext uri="{BB962C8B-B14F-4D97-AF65-F5344CB8AC3E}">
        <p14:creationId xmlns:p14="http://schemas.microsoft.com/office/powerpoint/2010/main" val="1886079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a:extLst>
              <a:ext uri="{FF2B5EF4-FFF2-40B4-BE49-F238E27FC236}">
                <a16:creationId xmlns:a16="http://schemas.microsoft.com/office/drawing/2014/main" id="{B16AC72A-955C-4CD6-8F67-F71197C00F6D}"/>
              </a:ext>
            </a:extLst>
          </p:cNvPr>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dirty="0">
              <a:latin typeface="Arial" charset="0"/>
            </a:endParaRPr>
          </a:p>
        </p:txBody>
      </p:sp>
      <p:sp>
        <p:nvSpPr>
          <p:cNvPr id="6" name="Freeform 15">
            <a:extLst>
              <a:ext uri="{FF2B5EF4-FFF2-40B4-BE49-F238E27FC236}">
                <a16:creationId xmlns:a16="http://schemas.microsoft.com/office/drawing/2014/main" id="{D13CF293-66A5-41D1-8286-AC0E23DBE8D1}"/>
              </a:ext>
            </a:extLst>
          </p:cNvPr>
          <p:cNvSpPr>
            <a:spLocks/>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a:extLst>
              <a:ext uri="{FF2B5EF4-FFF2-40B4-BE49-F238E27FC236}">
                <a16:creationId xmlns:a16="http://schemas.microsoft.com/office/drawing/2014/main" id="{BA9B6145-1A21-44D9-BF15-42D6CA424859}"/>
              </a:ext>
            </a:extLst>
          </p:cNvPr>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cxnSp>
        <p:nvCxnSpPr>
          <p:cNvPr id="8" name="Straight Connector 7">
            <a:extLst>
              <a:ext uri="{FF2B5EF4-FFF2-40B4-BE49-F238E27FC236}">
                <a16:creationId xmlns:a16="http://schemas.microsoft.com/office/drawing/2014/main" id="{85AC63E1-DE50-4CC9-AD1F-654DEE2AC3B3}"/>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8">
            <a:extLst>
              <a:ext uri="{FF2B5EF4-FFF2-40B4-BE49-F238E27FC236}">
                <a16:creationId xmlns:a16="http://schemas.microsoft.com/office/drawing/2014/main" id="{0E62B646-500E-406D-9839-6959396BFE33}"/>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dirty="0"/>
          </a:p>
        </p:txBody>
      </p:sp>
      <p:sp>
        <p:nvSpPr>
          <p:cNvPr id="10" name="Chevron 19">
            <a:extLst>
              <a:ext uri="{FF2B5EF4-FFF2-40B4-BE49-F238E27FC236}">
                <a16:creationId xmlns:a16="http://schemas.microsoft.com/office/drawing/2014/main" id="{453BFC2E-8D1B-49D7-96DB-ABD8F12AD249}"/>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id="{D7DBADC4-2B9D-46AC-A24F-3FAD9C25DF54}"/>
              </a:ext>
            </a:extLst>
          </p:cNvPr>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a:extLst>
              <a:ext uri="{FF2B5EF4-FFF2-40B4-BE49-F238E27FC236}">
                <a16:creationId xmlns:a16="http://schemas.microsoft.com/office/drawing/2014/main" id="{3B401B0E-950A-405E-BBD5-1BA4D40E3287}"/>
              </a:ext>
            </a:extLst>
          </p:cNvPr>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a:extLst>
              <a:ext uri="{FF2B5EF4-FFF2-40B4-BE49-F238E27FC236}">
                <a16:creationId xmlns:a16="http://schemas.microsoft.com/office/drawing/2014/main" id="{D77DE8EF-F72D-492B-9F71-FF4387CF385E}"/>
              </a:ext>
            </a:extLst>
          </p:cNvPr>
          <p:cNvSpPr>
            <a:spLocks noGrp="1"/>
          </p:cNvSpPr>
          <p:nvPr>
            <p:ph type="sldNum" sz="quarter" idx="12"/>
          </p:nvPr>
        </p:nvSpPr>
        <p:spPr/>
        <p:txBody>
          <a:bodyPr/>
          <a:lstStyle>
            <a:lvl1pPr>
              <a:defRPr/>
            </a:lvl1pPr>
          </a:lstStyle>
          <a:p>
            <a:fld id="{22B9C20C-CF00-426E-BC06-0996FDCE30C7}" type="slidenum">
              <a:rPr lang="en-US" altLang="en-US"/>
              <a:pPr/>
              <a:t>‹#›</a:t>
            </a:fld>
            <a:endParaRPr lang="en-US" altLang="en-US"/>
          </a:p>
        </p:txBody>
      </p:sp>
    </p:spTree>
    <p:extLst>
      <p:ext uri="{BB962C8B-B14F-4D97-AF65-F5344CB8AC3E}">
        <p14:creationId xmlns:p14="http://schemas.microsoft.com/office/powerpoint/2010/main" val="2491629052"/>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26CDEC19-2216-45D8-9AD3-C1FB77062C1F}"/>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97FBFE72-F165-4B0F-897E-3966CA776F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4A92259D-7372-4481-9C3A-2E3A117998F3}"/>
              </a:ext>
            </a:extLst>
          </p:cNvPr>
          <p:cNvSpPr>
            <a:spLocks noGrp="1"/>
          </p:cNvSpPr>
          <p:nvPr>
            <p:ph type="sldNum" sz="quarter" idx="12"/>
          </p:nvPr>
        </p:nvSpPr>
        <p:spPr/>
        <p:txBody>
          <a:bodyPr/>
          <a:lstStyle>
            <a:lvl1pPr>
              <a:defRPr/>
            </a:lvl1pPr>
          </a:lstStyle>
          <a:p>
            <a:fld id="{0623CD72-9CAE-4C38-B39B-CB303A03E404}" type="slidenum">
              <a:rPr lang="en-US" altLang="en-US"/>
              <a:pPr/>
              <a:t>‹#›</a:t>
            </a:fld>
            <a:endParaRPr lang="en-US" altLang="en-US"/>
          </a:p>
        </p:txBody>
      </p:sp>
    </p:spTree>
    <p:extLst>
      <p:ext uri="{BB962C8B-B14F-4D97-AF65-F5344CB8AC3E}">
        <p14:creationId xmlns:p14="http://schemas.microsoft.com/office/powerpoint/2010/main" val="702228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2E8C0F61-D9E0-4944-98B0-6619F03CE56D}"/>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4BB92B2B-1C4B-4240-A22B-2F88C13D90C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4314E9EE-8B80-4A80-9DEE-FC076A15E0AB}"/>
              </a:ext>
            </a:extLst>
          </p:cNvPr>
          <p:cNvSpPr>
            <a:spLocks noGrp="1"/>
          </p:cNvSpPr>
          <p:nvPr>
            <p:ph type="sldNum" sz="quarter" idx="12"/>
          </p:nvPr>
        </p:nvSpPr>
        <p:spPr/>
        <p:txBody>
          <a:bodyPr/>
          <a:lstStyle>
            <a:lvl1pPr>
              <a:defRPr/>
            </a:lvl1pPr>
          </a:lstStyle>
          <a:p>
            <a:fld id="{B0F5E8B3-F102-48D0-84B6-E8800810D0A2}" type="slidenum">
              <a:rPr lang="en-US" altLang="en-US"/>
              <a:pPr/>
              <a:t>‹#›</a:t>
            </a:fld>
            <a:endParaRPr lang="en-US" altLang="en-US"/>
          </a:p>
        </p:txBody>
      </p:sp>
    </p:spTree>
    <p:extLst>
      <p:ext uri="{BB962C8B-B14F-4D97-AF65-F5344CB8AC3E}">
        <p14:creationId xmlns:p14="http://schemas.microsoft.com/office/powerpoint/2010/main" val="1720116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8D4F49-CDDF-44F2-8281-8C012BDCD54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3D954AF-72B6-49C7-AC78-A130741592A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D8A0E0B-F47A-4EF5-9508-0E9534E1965F}"/>
              </a:ext>
            </a:extLst>
          </p:cNvPr>
          <p:cNvSpPr>
            <a:spLocks noGrp="1"/>
          </p:cNvSpPr>
          <p:nvPr>
            <p:ph type="sldNum" sz="quarter" idx="12"/>
          </p:nvPr>
        </p:nvSpPr>
        <p:spPr/>
        <p:txBody>
          <a:bodyPr/>
          <a:lstStyle>
            <a:lvl1pPr>
              <a:defRPr/>
            </a:lvl1pPr>
          </a:lstStyle>
          <a:p>
            <a:fld id="{EA9B3663-D1AA-4B5A-9ABE-0E850DC6A6C8}" type="slidenum">
              <a:rPr lang="en-US" altLang="en-US"/>
              <a:pPr/>
              <a:t>‹#›</a:t>
            </a:fld>
            <a:endParaRPr lang="en-US" altLang="en-US"/>
          </a:p>
        </p:txBody>
      </p:sp>
    </p:spTree>
    <p:extLst>
      <p:ext uri="{BB962C8B-B14F-4D97-AF65-F5344CB8AC3E}">
        <p14:creationId xmlns:p14="http://schemas.microsoft.com/office/powerpoint/2010/main" val="979894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5E805A1-D218-4E4B-812E-BA20A08B902C}"/>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4C4B7399-917A-4F4C-B70A-62A581526E3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09D5044-2D01-482B-A562-A6F9486F6CAD}"/>
              </a:ext>
            </a:extLst>
          </p:cNvPr>
          <p:cNvSpPr>
            <a:spLocks noGrp="1"/>
          </p:cNvSpPr>
          <p:nvPr>
            <p:ph type="sldNum" sz="quarter" idx="12"/>
          </p:nvPr>
        </p:nvSpPr>
        <p:spPr/>
        <p:txBody>
          <a:bodyPr/>
          <a:lstStyle>
            <a:lvl1pPr>
              <a:defRPr/>
            </a:lvl1pPr>
          </a:lstStyle>
          <a:p>
            <a:fld id="{AB4038A9-FC31-4CFC-927B-B0CBF7288596}" type="slidenum">
              <a:rPr lang="en-US" altLang="en-US"/>
              <a:pPr/>
              <a:t>‹#›</a:t>
            </a:fld>
            <a:endParaRPr lang="en-US" altLang="en-US"/>
          </a:p>
        </p:txBody>
      </p:sp>
    </p:spTree>
    <p:extLst>
      <p:ext uri="{BB962C8B-B14F-4D97-AF65-F5344CB8AC3E}">
        <p14:creationId xmlns:p14="http://schemas.microsoft.com/office/powerpoint/2010/main" val="84227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225FBAA-2699-490E-B818-3E608FB74520}"/>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A6000E4B-64CC-4315-B179-EB16A0F9211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DBB1242-058C-4042-9E58-8D5FA74D3A43}"/>
              </a:ext>
            </a:extLst>
          </p:cNvPr>
          <p:cNvSpPr>
            <a:spLocks noGrp="1"/>
          </p:cNvSpPr>
          <p:nvPr>
            <p:ph type="sldNum" sz="quarter" idx="12"/>
          </p:nvPr>
        </p:nvSpPr>
        <p:spPr/>
        <p:txBody>
          <a:bodyPr/>
          <a:lstStyle>
            <a:lvl1pPr>
              <a:defRPr/>
            </a:lvl1pPr>
          </a:lstStyle>
          <a:p>
            <a:fld id="{7F2F3D39-5E02-44BC-9757-5D1A0025334B}" type="slidenum">
              <a:rPr lang="en-US" altLang="en-US"/>
              <a:pPr/>
              <a:t>‹#›</a:t>
            </a:fld>
            <a:endParaRPr lang="en-US" altLang="en-US"/>
          </a:p>
        </p:txBody>
      </p:sp>
    </p:spTree>
    <p:extLst>
      <p:ext uri="{BB962C8B-B14F-4D97-AF65-F5344CB8AC3E}">
        <p14:creationId xmlns:p14="http://schemas.microsoft.com/office/powerpoint/2010/main" val="4269828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7DC973F7-1467-4C78-9549-B71ACF2EB0E9}"/>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DD6626A0-653E-4264-A0DC-F46571E20AA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8324627-5DE1-44B8-B761-5B2D0E117275}"/>
              </a:ext>
            </a:extLst>
          </p:cNvPr>
          <p:cNvSpPr>
            <a:spLocks noGrp="1"/>
          </p:cNvSpPr>
          <p:nvPr>
            <p:ph type="sldNum" sz="quarter" idx="12"/>
          </p:nvPr>
        </p:nvSpPr>
        <p:spPr/>
        <p:txBody>
          <a:bodyPr/>
          <a:lstStyle>
            <a:lvl1pPr>
              <a:defRPr/>
            </a:lvl1pPr>
          </a:lstStyle>
          <a:p>
            <a:fld id="{60642A11-B086-4334-9F38-4EE69F9934FE}" type="slidenum">
              <a:rPr lang="en-US" altLang="en-US"/>
              <a:pPr/>
              <a:t>‹#›</a:t>
            </a:fld>
            <a:endParaRPr lang="en-US" altLang="en-US"/>
          </a:p>
        </p:txBody>
      </p:sp>
    </p:spTree>
    <p:extLst>
      <p:ext uri="{BB962C8B-B14F-4D97-AF65-F5344CB8AC3E}">
        <p14:creationId xmlns:p14="http://schemas.microsoft.com/office/powerpoint/2010/main" val="2696695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66215C5-1730-41DE-B9B9-520CBD8CF2DB}"/>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80DA7B2A-1AE2-428F-BC22-9540C6DA73F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E028744-0DAB-446B-9574-0D9602AF3CCB}"/>
              </a:ext>
            </a:extLst>
          </p:cNvPr>
          <p:cNvSpPr>
            <a:spLocks noGrp="1"/>
          </p:cNvSpPr>
          <p:nvPr>
            <p:ph type="sldNum" sz="quarter" idx="12"/>
          </p:nvPr>
        </p:nvSpPr>
        <p:spPr/>
        <p:txBody>
          <a:bodyPr/>
          <a:lstStyle>
            <a:lvl1pPr>
              <a:defRPr/>
            </a:lvl1pPr>
          </a:lstStyle>
          <a:p>
            <a:fld id="{7883FFC7-AF58-41BE-BA3C-AFEB54DC19C9}" type="slidenum">
              <a:rPr lang="en-US" altLang="en-US"/>
              <a:pPr/>
              <a:t>‹#›</a:t>
            </a:fld>
            <a:endParaRPr lang="en-US" altLang="en-US"/>
          </a:p>
        </p:txBody>
      </p:sp>
    </p:spTree>
    <p:extLst>
      <p:ext uri="{BB962C8B-B14F-4D97-AF65-F5344CB8AC3E}">
        <p14:creationId xmlns:p14="http://schemas.microsoft.com/office/powerpoint/2010/main" val="1043213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0AB1B26-FB01-45AC-8BAD-774D09CD85FB}"/>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3E7838DE-7109-4C59-97C4-6AE8C8C1775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BCEE3AC-D611-4A67-8523-2FA6AEB04730}"/>
              </a:ext>
            </a:extLst>
          </p:cNvPr>
          <p:cNvSpPr>
            <a:spLocks noGrp="1"/>
          </p:cNvSpPr>
          <p:nvPr>
            <p:ph type="sldNum" sz="quarter" idx="12"/>
          </p:nvPr>
        </p:nvSpPr>
        <p:spPr/>
        <p:txBody>
          <a:bodyPr/>
          <a:lstStyle>
            <a:lvl1pPr>
              <a:defRPr/>
            </a:lvl1pPr>
          </a:lstStyle>
          <a:p>
            <a:fld id="{88C6BAF9-0EA2-4467-8434-FE25A3464F1A}" type="slidenum">
              <a:rPr lang="en-US" altLang="en-US"/>
              <a:pPr/>
              <a:t>‹#›</a:t>
            </a:fld>
            <a:endParaRPr lang="en-US" altLang="en-US"/>
          </a:p>
        </p:txBody>
      </p:sp>
    </p:spTree>
    <p:extLst>
      <p:ext uri="{BB962C8B-B14F-4D97-AF65-F5344CB8AC3E}">
        <p14:creationId xmlns:p14="http://schemas.microsoft.com/office/powerpoint/2010/main" val="86147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A7F0A62-610A-4F38-94D5-71CA4AB0B38D}"/>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8419D291-B9B6-49BE-87F3-3418EAB691D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AA64B06-D5D8-4EA6-9319-DE6B07FBEFC1}"/>
              </a:ext>
            </a:extLst>
          </p:cNvPr>
          <p:cNvSpPr>
            <a:spLocks noGrp="1"/>
          </p:cNvSpPr>
          <p:nvPr>
            <p:ph type="sldNum" sz="quarter" idx="12"/>
          </p:nvPr>
        </p:nvSpPr>
        <p:spPr/>
        <p:txBody>
          <a:bodyPr/>
          <a:lstStyle>
            <a:lvl1pPr>
              <a:defRPr/>
            </a:lvl1pPr>
          </a:lstStyle>
          <a:p>
            <a:fld id="{EDBCA9E5-30FF-4EE0-9B59-5F1A7BD6EB85}" type="slidenum">
              <a:rPr lang="en-US" altLang="en-US"/>
              <a:pPr/>
              <a:t>‹#›</a:t>
            </a:fld>
            <a:endParaRPr lang="en-US" altLang="en-US"/>
          </a:p>
        </p:txBody>
      </p:sp>
    </p:spTree>
    <p:extLst>
      <p:ext uri="{BB962C8B-B14F-4D97-AF65-F5344CB8AC3E}">
        <p14:creationId xmlns:p14="http://schemas.microsoft.com/office/powerpoint/2010/main" val="396596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42B7ADF-DF01-4454-80E6-01424789D227}"/>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F17DFF12-988A-4F3E-98A5-3D4735B4BF4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7D61ED2-65E9-4B9B-BF9B-BA7390B32E21}"/>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lnSpc>
                <a:spcPct val="90000"/>
              </a:lnSpc>
              <a:spcBef>
                <a:spcPct val="20000"/>
              </a:spcBef>
              <a:buFontTx/>
              <a:buChar char="•"/>
              <a:defRPr sz="1200">
                <a:solidFill>
                  <a:srgbClr val="898989"/>
                </a:solidFill>
                <a:latin typeface="Times New Roman" pitchFamily="18" charset="0"/>
              </a:defRPr>
            </a:lvl1pPr>
          </a:lstStyle>
          <a:p>
            <a:pPr>
              <a:defRPr/>
            </a:pPr>
            <a:endParaRPr lang="en-US"/>
          </a:p>
        </p:txBody>
      </p:sp>
      <p:sp>
        <p:nvSpPr>
          <p:cNvPr id="5" name="Footer Placeholder 4">
            <a:extLst>
              <a:ext uri="{FF2B5EF4-FFF2-40B4-BE49-F238E27FC236}">
                <a16:creationId xmlns:a16="http://schemas.microsoft.com/office/drawing/2014/main" id="{E001FC74-AA22-40A8-B035-E0E109CF33DE}"/>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lnSpc>
                <a:spcPct val="90000"/>
              </a:lnSpc>
              <a:spcBef>
                <a:spcPct val="20000"/>
              </a:spcBef>
              <a:buFontTx/>
              <a:buChar char="•"/>
              <a:defRPr sz="1200">
                <a:solidFill>
                  <a:srgbClr val="898989"/>
                </a:solidFill>
                <a:latin typeface="Times New Roman" pitchFamily="18" charset="0"/>
              </a:defRPr>
            </a:lvl1pPr>
          </a:lstStyle>
          <a:p>
            <a:pPr>
              <a:defRPr/>
            </a:pPr>
            <a:endParaRPr lang="en-US"/>
          </a:p>
        </p:txBody>
      </p:sp>
      <p:sp>
        <p:nvSpPr>
          <p:cNvPr id="6" name="Slide Number Placeholder 5">
            <a:extLst>
              <a:ext uri="{FF2B5EF4-FFF2-40B4-BE49-F238E27FC236}">
                <a16:creationId xmlns:a16="http://schemas.microsoft.com/office/drawing/2014/main" id="{792570C2-2372-41C0-A3C8-0C31F3AB79F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lnSpc>
                <a:spcPct val="90000"/>
              </a:lnSpc>
              <a:spcBef>
                <a:spcPct val="20000"/>
              </a:spcBef>
              <a:buFontTx/>
              <a:buChar char="•"/>
              <a:defRPr sz="1200">
                <a:solidFill>
                  <a:srgbClr val="898989"/>
                </a:solidFill>
                <a:latin typeface="Times New Roman" panose="02020603050405020304" pitchFamily="18" charset="0"/>
              </a:defRPr>
            </a:lvl1pPr>
          </a:lstStyle>
          <a:p>
            <a:fld id="{4BEBA81F-93B6-4760-B8B2-5100269FDAB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98E5BE9A-E68C-4383-AC42-CEB2D7CB45D8}"/>
              </a:ext>
            </a:extLst>
          </p:cNvPr>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dirty="0">
              <a:latin typeface="Arial" charset="0"/>
            </a:endParaRPr>
          </a:p>
        </p:txBody>
      </p:sp>
      <p:sp>
        <p:nvSpPr>
          <p:cNvPr id="2051" name="Freeform 11">
            <a:extLst>
              <a:ext uri="{FF2B5EF4-FFF2-40B4-BE49-F238E27FC236}">
                <a16:creationId xmlns:a16="http://schemas.microsoft.com/office/drawing/2014/main" id="{A8AC5AA1-2BE9-4F62-838F-110A505D461B}"/>
              </a:ext>
            </a:extLst>
          </p:cNvPr>
          <p:cNvSpPr>
            <a:spLocks/>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a:extLst>
              <a:ext uri="{FF2B5EF4-FFF2-40B4-BE49-F238E27FC236}">
                <a16:creationId xmlns:a16="http://schemas.microsoft.com/office/drawing/2014/main" id="{DD59EF28-87DE-4097-9C3B-D6FE4EA50A2E}"/>
              </a:ext>
            </a:extLst>
          </p:cNvPr>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cxnSp>
        <p:nvCxnSpPr>
          <p:cNvPr id="15" name="Straight Connector 14">
            <a:extLst>
              <a:ext uri="{FF2B5EF4-FFF2-40B4-BE49-F238E27FC236}">
                <a16:creationId xmlns:a16="http://schemas.microsoft.com/office/drawing/2014/main" id="{19C41D12-D87E-4990-A8CD-E34249FB458C}"/>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id="{61395D8D-9D4C-425E-83A7-6EED54653943}"/>
              </a:ext>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2057" name="Text Placeholder 29">
            <a:extLst>
              <a:ext uri="{FF2B5EF4-FFF2-40B4-BE49-F238E27FC236}">
                <a16:creationId xmlns:a16="http://schemas.microsoft.com/office/drawing/2014/main" id="{9F2DB9DE-E8C4-4CFE-ADFF-414AF14FC6FC}"/>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D4A4FE96-85A1-4B0D-A7CD-712724CEC297}"/>
              </a:ext>
            </a:extLst>
          </p:cNvPr>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latin typeface="Arial" charset="0"/>
              </a:defRPr>
            </a:lvl1pPr>
            <a:extLst/>
          </a:lstStyle>
          <a:p>
            <a:pPr>
              <a:defRPr/>
            </a:pPr>
            <a:endParaRPr lang="en-US"/>
          </a:p>
        </p:txBody>
      </p:sp>
      <p:sp>
        <p:nvSpPr>
          <p:cNvPr id="22" name="Footer Placeholder 21">
            <a:extLst>
              <a:ext uri="{FF2B5EF4-FFF2-40B4-BE49-F238E27FC236}">
                <a16:creationId xmlns:a16="http://schemas.microsoft.com/office/drawing/2014/main" id="{977B3E77-F456-4E21-A7A6-ABB11685E335}"/>
              </a:ext>
            </a:extLst>
          </p:cNvPr>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defRPr>
            </a:lvl1pPr>
            <a:extLst/>
          </a:lstStyle>
          <a:p>
            <a:pPr>
              <a:defRPr/>
            </a:pPr>
            <a:endParaRPr lang="en-US"/>
          </a:p>
        </p:txBody>
      </p:sp>
      <p:sp>
        <p:nvSpPr>
          <p:cNvPr id="18" name="Slide Number Placeholder 17">
            <a:extLst>
              <a:ext uri="{FF2B5EF4-FFF2-40B4-BE49-F238E27FC236}">
                <a16:creationId xmlns:a16="http://schemas.microsoft.com/office/drawing/2014/main" id="{CFFCD4B7-3B56-4BC9-AFAF-B328720E7E25}"/>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6B3E9CA8-0433-477F-832C-8052BA240C9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21" r:id="rId1"/>
    <p:sldLayoutId id="2147484122" r:id="rId2"/>
    <p:sldLayoutId id="2147484123" r:id="rId3"/>
    <p:sldLayoutId id="2147484124" r:id="rId4"/>
    <p:sldLayoutId id="2147484125" r:id="rId5"/>
    <p:sldLayoutId id="2147484126" r:id="rId6"/>
    <p:sldLayoutId id="2147484118" r:id="rId7"/>
    <p:sldLayoutId id="2147484127" r:id="rId8"/>
    <p:sldLayoutId id="2147484128" r:id="rId9"/>
    <p:sldLayoutId id="2147484119" r:id="rId10"/>
    <p:sldLayoutId id="2147484120" r:id="rId11"/>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A780BE4-BA49-414E-9920-43AB624F988B}"/>
              </a:ext>
            </a:extLst>
          </p:cNvPr>
          <p:cNvSpPr>
            <a:spLocks noGrp="1" noChangeArrowheads="1"/>
          </p:cNvSpPr>
          <p:nvPr>
            <p:ph type="ctrTitle"/>
          </p:nvPr>
        </p:nvSpPr>
        <p:spPr>
          <a:xfrm>
            <a:off x="533400" y="1447800"/>
            <a:ext cx="80772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6:</a:t>
            </a:r>
            <a:br>
              <a:rPr>
                <a:effectLst>
                  <a:outerShdw blurRad="38100" dist="38100" dir="2700000" algn="tl">
                    <a:srgbClr val="FFFFFF"/>
                  </a:outerShdw>
                </a:effectLst>
                <a:latin typeface="Arial Rounded MT Bold" pitchFamily="34" charset="0"/>
              </a:rPr>
            </a:br>
            <a:r>
              <a:rPr>
                <a:effectLst>
                  <a:outerShdw blurRad="38100" dist="38100" dir="2700000" algn="tl">
                    <a:srgbClr val="FFFFFF"/>
                  </a:outerShdw>
                </a:effectLst>
                <a:latin typeface="Arial Rounded MT Bold" pitchFamily="34" charset="0"/>
              </a:rPr>
              <a:t>Project Time Management</a:t>
            </a:r>
          </a:p>
        </p:txBody>
      </p:sp>
      <p:sp>
        <p:nvSpPr>
          <p:cNvPr id="5" name="Rectangle 3">
            <a:extLst>
              <a:ext uri="{FF2B5EF4-FFF2-40B4-BE49-F238E27FC236}">
                <a16:creationId xmlns:a16="http://schemas.microsoft.com/office/drawing/2014/main" id="{25160021-9552-41BE-87E2-ACC5CCC2343E}"/>
              </a:ext>
            </a:extLst>
          </p:cNvPr>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eaLnBrk="1" hangingPunct="1">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Management, Sixth Edition</a:t>
            </a:r>
          </a:p>
        </p:txBody>
      </p:sp>
      <p:pic>
        <p:nvPicPr>
          <p:cNvPr id="13316" name="Picture 3">
            <a:extLst>
              <a:ext uri="{FF2B5EF4-FFF2-40B4-BE49-F238E27FC236}">
                <a16:creationId xmlns:a16="http://schemas.microsoft.com/office/drawing/2014/main" id="{5F496A81-1401-4541-8D9C-A2A5BC3426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048000"/>
            <a:ext cx="2895600"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Box 6">
            <a:extLst>
              <a:ext uri="{FF2B5EF4-FFF2-40B4-BE49-F238E27FC236}">
                <a16:creationId xmlns:a16="http://schemas.microsoft.com/office/drawing/2014/main" id="{5B8E064C-4BC6-407E-A6E0-79F2DB50C227}"/>
              </a:ext>
            </a:extLst>
          </p:cNvPr>
          <p:cNvSpPr txBox="1">
            <a:spLocks noChangeArrowheads="1"/>
          </p:cNvSpPr>
          <p:nvPr/>
        </p:nvSpPr>
        <p:spPr bwMode="auto">
          <a:xfrm>
            <a:off x="304800" y="5791200"/>
            <a:ext cx="47926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200"/>
              <a:t>Note: See the text itself for full citations.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3671C271-2DBB-4C1B-A8D1-C222A096586F}"/>
              </a:ext>
            </a:extLst>
          </p:cNvPr>
          <p:cNvSpPr>
            <a:spLocks noGrp="1" noChangeArrowheads="1"/>
          </p:cNvSpPr>
          <p:nvPr>
            <p:ph idx="1"/>
          </p:nvPr>
        </p:nvSpPr>
        <p:spPr>
          <a:xfrm>
            <a:off x="304800" y="914400"/>
            <a:ext cx="8345488" cy="4953000"/>
          </a:xfrm>
        </p:spPr>
        <p:txBody>
          <a:bodyPr/>
          <a:lstStyle/>
          <a:p>
            <a:pPr eaLnBrk="1" hangingPunct="1">
              <a:lnSpc>
                <a:spcPct val="80000"/>
              </a:lnSpc>
              <a:defRPr/>
            </a:pPr>
            <a:endParaRPr lang="en-US" altLang="en-US" sz="2000" b="1" dirty="0"/>
          </a:p>
          <a:p>
            <a:pPr eaLnBrk="1" hangingPunct="1">
              <a:lnSpc>
                <a:spcPct val="80000"/>
              </a:lnSpc>
              <a:defRPr/>
            </a:pPr>
            <a:r>
              <a:rPr lang="en-US" altLang="en-US" sz="2000" b="1" dirty="0"/>
              <a:t>Defining activities</a:t>
            </a:r>
            <a:r>
              <a:rPr lang="en-US" altLang="en-US" sz="2000" dirty="0"/>
              <a:t>:</a:t>
            </a:r>
            <a:r>
              <a:rPr lang="en-US" altLang="en-US" sz="2000" b="1" dirty="0"/>
              <a:t> </a:t>
            </a:r>
            <a:r>
              <a:rPr lang="en-US" altLang="en-US" sz="2000" dirty="0">
                <a:solidFill>
                  <a:srgbClr val="FF0000"/>
                </a:solidFill>
              </a:rPr>
              <a:t>identifying the specific activities </a:t>
            </a:r>
            <a:r>
              <a:rPr lang="en-US" altLang="en-US" sz="2000" dirty="0"/>
              <a:t>that the project team members must perform to produce deliverables</a:t>
            </a:r>
          </a:p>
          <a:p>
            <a:pPr marL="109537" indent="0" eaLnBrk="1" hangingPunct="1">
              <a:lnSpc>
                <a:spcPct val="80000"/>
              </a:lnSpc>
              <a:buFont typeface="Wingdings 3" panose="05040102010807070707" pitchFamily="18" charset="2"/>
              <a:buNone/>
              <a:defRPr/>
            </a:pPr>
            <a:endParaRPr lang="en-US" altLang="en-US" sz="2000" b="1" dirty="0"/>
          </a:p>
          <a:p>
            <a:pPr eaLnBrk="1" hangingPunct="1">
              <a:lnSpc>
                <a:spcPct val="80000"/>
              </a:lnSpc>
              <a:defRPr/>
            </a:pPr>
            <a:r>
              <a:rPr lang="en-US" altLang="en-US" sz="2000" b="1" dirty="0"/>
              <a:t>Sequencing activities</a:t>
            </a:r>
            <a:r>
              <a:rPr lang="en-US" altLang="en-US" sz="2000" dirty="0"/>
              <a:t>: identifying and documenting the </a:t>
            </a:r>
            <a:r>
              <a:rPr lang="en-US" altLang="en-US" sz="2000" dirty="0">
                <a:solidFill>
                  <a:srgbClr val="FF0000"/>
                </a:solidFill>
              </a:rPr>
              <a:t>relationships between project activities</a:t>
            </a:r>
          </a:p>
          <a:p>
            <a:pPr marL="109537" indent="0" eaLnBrk="1" hangingPunct="1">
              <a:lnSpc>
                <a:spcPct val="80000"/>
              </a:lnSpc>
              <a:buFont typeface="Wingdings 3" panose="05040102010807070707" pitchFamily="18" charset="2"/>
              <a:buNone/>
              <a:defRPr/>
            </a:pPr>
            <a:endParaRPr lang="en-US" altLang="en-US" sz="2000" dirty="0"/>
          </a:p>
          <a:p>
            <a:pPr eaLnBrk="1" hangingPunct="1">
              <a:lnSpc>
                <a:spcPct val="80000"/>
              </a:lnSpc>
              <a:defRPr/>
            </a:pPr>
            <a:r>
              <a:rPr lang="en-US" altLang="en-US" sz="2000" b="1" dirty="0"/>
              <a:t>Estimating activity resources</a:t>
            </a:r>
            <a:r>
              <a:rPr lang="en-US" altLang="en-US" sz="2000" dirty="0"/>
              <a:t>:</a:t>
            </a:r>
            <a:r>
              <a:rPr lang="en-US" altLang="en-US" sz="2000" b="1" dirty="0"/>
              <a:t> </a:t>
            </a:r>
            <a:r>
              <a:rPr lang="en-US" altLang="en-US" sz="2000" dirty="0">
                <a:solidFill>
                  <a:srgbClr val="FF0000"/>
                </a:solidFill>
              </a:rPr>
              <a:t>estimating how many </a:t>
            </a:r>
            <a:r>
              <a:rPr lang="en-US" altLang="en-US" sz="2000" b="1" dirty="0">
                <a:solidFill>
                  <a:srgbClr val="FF0000"/>
                </a:solidFill>
              </a:rPr>
              <a:t>resources </a:t>
            </a:r>
            <a:r>
              <a:rPr lang="en-US" altLang="en-US" sz="2000" dirty="0">
                <a:solidFill>
                  <a:srgbClr val="FF0000"/>
                </a:solidFill>
              </a:rPr>
              <a:t>a project team should use</a:t>
            </a:r>
            <a:r>
              <a:rPr lang="en-US" altLang="en-US" sz="2000" dirty="0"/>
              <a:t> to perform project activities</a:t>
            </a:r>
          </a:p>
          <a:p>
            <a:pPr marL="109537" indent="0" eaLnBrk="1" hangingPunct="1">
              <a:lnSpc>
                <a:spcPct val="80000"/>
              </a:lnSpc>
              <a:buFont typeface="Wingdings 3" panose="05040102010807070707" pitchFamily="18" charset="2"/>
              <a:buNone/>
              <a:defRPr/>
            </a:pPr>
            <a:endParaRPr lang="en-US" altLang="en-US" sz="2000" dirty="0"/>
          </a:p>
          <a:p>
            <a:pPr eaLnBrk="1" hangingPunct="1">
              <a:lnSpc>
                <a:spcPct val="80000"/>
              </a:lnSpc>
              <a:defRPr/>
            </a:pPr>
            <a:r>
              <a:rPr lang="en-US" altLang="en-US" sz="2000" b="1" dirty="0"/>
              <a:t>Estimating activity durations</a:t>
            </a:r>
            <a:r>
              <a:rPr lang="en-US" altLang="en-US" sz="2000" dirty="0"/>
              <a:t>:</a:t>
            </a:r>
            <a:r>
              <a:rPr lang="en-US" altLang="en-US" sz="2000" b="1" dirty="0"/>
              <a:t> </a:t>
            </a:r>
            <a:r>
              <a:rPr lang="en-US" altLang="en-US" sz="2000" dirty="0">
                <a:solidFill>
                  <a:srgbClr val="FF0000"/>
                </a:solidFill>
              </a:rPr>
              <a:t>estimating the number of work periods that are needed to complete individual activities (time)</a:t>
            </a:r>
          </a:p>
          <a:p>
            <a:pPr marL="109537" indent="0" eaLnBrk="1" hangingPunct="1">
              <a:lnSpc>
                <a:spcPct val="80000"/>
              </a:lnSpc>
              <a:buFont typeface="Wingdings 3" panose="05040102010807070707" pitchFamily="18" charset="2"/>
              <a:buNone/>
              <a:defRPr/>
            </a:pPr>
            <a:endParaRPr lang="en-US" altLang="en-US" sz="2000" dirty="0"/>
          </a:p>
          <a:p>
            <a:pPr eaLnBrk="1" hangingPunct="1">
              <a:lnSpc>
                <a:spcPct val="80000"/>
              </a:lnSpc>
              <a:defRPr/>
            </a:pPr>
            <a:r>
              <a:rPr lang="en-US" altLang="en-US" sz="2000" b="1" dirty="0"/>
              <a:t>Developing the schedule</a:t>
            </a:r>
            <a:r>
              <a:rPr lang="en-US" altLang="en-US" sz="2000" dirty="0"/>
              <a:t>:</a:t>
            </a:r>
            <a:r>
              <a:rPr lang="en-US" altLang="en-US" sz="2000" b="1" dirty="0"/>
              <a:t> </a:t>
            </a:r>
            <a:r>
              <a:rPr lang="en-US" altLang="en-US" sz="2000" dirty="0"/>
              <a:t>analyzing activity sequences, activity resource estimates to </a:t>
            </a:r>
            <a:r>
              <a:rPr lang="en-US" altLang="en-US" sz="2000" dirty="0">
                <a:solidFill>
                  <a:srgbClr val="FF0000"/>
                </a:solidFill>
              </a:rPr>
              <a:t>create the project schedule</a:t>
            </a:r>
          </a:p>
          <a:p>
            <a:pPr marL="109537" indent="0" eaLnBrk="1" hangingPunct="1">
              <a:lnSpc>
                <a:spcPct val="80000"/>
              </a:lnSpc>
              <a:buFont typeface="Wingdings 3" panose="05040102010807070707" pitchFamily="18" charset="2"/>
              <a:buNone/>
              <a:defRPr/>
            </a:pPr>
            <a:endParaRPr lang="en-US" altLang="en-US" sz="2000" dirty="0"/>
          </a:p>
          <a:p>
            <a:pPr eaLnBrk="1" hangingPunct="1">
              <a:lnSpc>
                <a:spcPct val="80000"/>
              </a:lnSpc>
              <a:defRPr/>
            </a:pPr>
            <a:r>
              <a:rPr lang="en-US" altLang="en-US" sz="2000" b="1" i="1" u="sng" dirty="0">
                <a:solidFill>
                  <a:srgbClr val="FF0000"/>
                </a:solidFill>
              </a:rPr>
              <a:t>Our good friend - </a:t>
            </a:r>
            <a:r>
              <a:rPr lang="en-US" altLang="en-US" sz="2000" b="1" u="sng" dirty="0"/>
              <a:t>Controlling</a:t>
            </a:r>
            <a:r>
              <a:rPr lang="en-US" altLang="en-US" sz="2000" b="1" dirty="0"/>
              <a:t> the schedule</a:t>
            </a:r>
            <a:r>
              <a:rPr lang="en-US" altLang="en-US" sz="2000" dirty="0"/>
              <a:t>: controlling and managing changes to the project schedule</a:t>
            </a:r>
          </a:p>
        </p:txBody>
      </p:sp>
      <p:sp>
        <p:nvSpPr>
          <p:cNvPr id="14338" name="Rectangle 2">
            <a:extLst>
              <a:ext uri="{FF2B5EF4-FFF2-40B4-BE49-F238E27FC236}">
                <a16:creationId xmlns:a16="http://schemas.microsoft.com/office/drawing/2014/main" id="{1577CC0C-3A32-4EEE-B8FE-C599F98B98FC}"/>
              </a:ext>
            </a:extLst>
          </p:cNvPr>
          <p:cNvSpPr>
            <a:spLocks noGrp="1" noChangeArrowheads="1"/>
          </p:cNvSpPr>
          <p:nvPr>
            <p:ph type="title"/>
          </p:nvPr>
        </p:nvSpPr>
        <p:spPr>
          <a:xfrm>
            <a:off x="228600" y="274638"/>
            <a:ext cx="8686800" cy="563562"/>
          </a:xfrm>
        </p:spPr>
        <p:txBody>
          <a:bodyPr>
            <a:normAutofit fontScale="90000"/>
          </a:bodyPr>
          <a:lstStyle/>
          <a:p>
            <a:pPr eaLnBrk="1" hangingPunct="1">
              <a:defRPr/>
            </a:pPr>
            <a:r>
              <a:rPr lang="en-US" dirty="0"/>
              <a:t>Project Time Management Processes</a:t>
            </a:r>
          </a:p>
        </p:txBody>
      </p:sp>
      <p:sp>
        <p:nvSpPr>
          <p:cNvPr id="23556" name="Slide Number Placeholder 5">
            <a:extLst>
              <a:ext uri="{FF2B5EF4-FFF2-40B4-BE49-F238E27FC236}">
                <a16:creationId xmlns:a16="http://schemas.microsoft.com/office/drawing/2014/main" id="{82124FD7-A135-4804-926C-4FF5F50A8D20}"/>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4F2C1009-E0BB-4CAF-B0F3-C48E5E737864}" type="slidenum">
              <a:rPr lang="en-US" altLang="en-US" sz="1200"/>
              <a:pPr>
                <a:spcBef>
                  <a:spcPct val="0"/>
                </a:spcBef>
                <a:buClrTx/>
                <a:buSzTx/>
                <a:buFontTx/>
                <a:buNone/>
              </a:pPr>
              <a:t>10</a:t>
            </a:fld>
            <a:endParaRPr lang="en-US"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F2480EB4-F81B-4B20-8A36-34E1275CD08C}"/>
              </a:ext>
            </a:extLst>
          </p:cNvPr>
          <p:cNvSpPr>
            <a:spLocks noGrp="1" noChangeArrowheads="1"/>
          </p:cNvSpPr>
          <p:nvPr>
            <p:ph idx="1"/>
          </p:nvPr>
        </p:nvSpPr>
        <p:spPr>
          <a:xfrm>
            <a:off x="457200" y="1371600"/>
            <a:ext cx="8262938" cy="4791075"/>
          </a:xfrm>
        </p:spPr>
        <p:txBody>
          <a:bodyPr/>
          <a:lstStyle/>
          <a:p>
            <a:pPr eaLnBrk="1" hangingPunct="1">
              <a:defRPr/>
            </a:pPr>
            <a:endParaRPr lang="en-US" altLang="en-US" dirty="0"/>
          </a:p>
          <a:p>
            <a:pPr eaLnBrk="1" hangingPunct="1">
              <a:defRPr/>
            </a:pPr>
            <a:r>
              <a:rPr lang="en-US" altLang="en-US" dirty="0"/>
              <a:t>An </a:t>
            </a:r>
            <a:r>
              <a:rPr lang="en-US" altLang="en-US" b="1" dirty="0"/>
              <a:t>activity</a:t>
            </a:r>
            <a:r>
              <a:rPr lang="en-US" altLang="en-US" dirty="0"/>
              <a:t> or </a:t>
            </a:r>
            <a:r>
              <a:rPr lang="en-US" altLang="en-US" b="1" dirty="0"/>
              <a:t>task</a:t>
            </a:r>
            <a:r>
              <a:rPr lang="en-US" altLang="en-US" dirty="0"/>
              <a:t> is an element of work that normally has an:</a:t>
            </a:r>
          </a:p>
          <a:p>
            <a:pPr lvl="1" eaLnBrk="1" hangingPunct="1">
              <a:defRPr/>
            </a:pPr>
            <a:r>
              <a:rPr lang="en-US" altLang="en-US" dirty="0"/>
              <a:t>expected duration </a:t>
            </a:r>
          </a:p>
          <a:p>
            <a:pPr lvl="1" eaLnBrk="1" hangingPunct="1">
              <a:defRPr/>
            </a:pPr>
            <a:r>
              <a:rPr lang="en-US" altLang="en-US" dirty="0"/>
              <a:t>a cost </a:t>
            </a:r>
          </a:p>
          <a:p>
            <a:pPr lvl="1" eaLnBrk="1" hangingPunct="1">
              <a:defRPr/>
            </a:pPr>
            <a:r>
              <a:rPr lang="en-US" altLang="en-US" dirty="0"/>
              <a:t>and resource requirements</a:t>
            </a:r>
          </a:p>
          <a:p>
            <a:pPr marL="109537" indent="0" eaLnBrk="1" hangingPunct="1">
              <a:buFont typeface="Wingdings 3" panose="05040102010807070707" pitchFamily="18" charset="2"/>
              <a:buNone/>
              <a:defRPr/>
            </a:pPr>
            <a:endParaRPr lang="en-US" altLang="en-US" dirty="0"/>
          </a:p>
          <a:p>
            <a:pPr marL="109537" indent="0" eaLnBrk="1" hangingPunct="1">
              <a:lnSpc>
                <a:spcPct val="80000"/>
              </a:lnSpc>
              <a:buFont typeface="Wingdings 3" panose="05040102010807070707" pitchFamily="18" charset="2"/>
              <a:buNone/>
              <a:defRPr/>
            </a:pPr>
            <a:endParaRPr lang="en-US" altLang="en-US" dirty="0"/>
          </a:p>
          <a:p>
            <a:pPr eaLnBrk="1" hangingPunct="1">
              <a:lnSpc>
                <a:spcPct val="80000"/>
              </a:lnSpc>
              <a:defRPr/>
            </a:pPr>
            <a:r>
              <a:rPr lang="en-US" altLang="en-US" i="1" dirty="0">
                <a:solidFill>
                  <a:srgbClr val="FF0000"/>
                </a:solidFill>
              </a:rPr>
              <a:t>**** you need to understand your activities in order to come up with cost, resource,  and time estimates</a:t>
            </a:r>
          </a:p>
        </p:txBody>
      </p:sp>
      <p:sp>
        <p:nvSpPr>
          <p:cNvPr id="16386" name="Rectangle 2">
            <a:extLst>
              <a:ext uri="{FF2B5EF4-FFF2-40B4-BE49-F238E27FC236}">
                <a16:creationId xmlns:a16="http://schemas.microsoft.com/office/drawing/2014/main" id="{983CC49D-3EAF-47A9-846E-DDFC27A527DF}"/>
              </a:ext>
            </a:extLst>
          </p:cNvPr>
          <p:cNvSpPr>
            <a:spLocks noGrp="1" noChangeArrowheads="1"/>
          </p:cNvSpPr>
          <p:nvPr>
            <p:ph type="title"/>
          </p:nvPr>
        </p:nvSpPr>
        <p:spPr>
          <a:xfrm>
            <a:off x="381000" y="274638"/>
            <a:ext cx="8305800" cy="944562"/>
          </a:xfrm>
        </p:spPr>
        <p:txBody>
          <a:bodyPr/>
          <a:lstStyle/>
          <a:p>
            <a:pPr eaLnBrk="1" hangingPunct="1">
              <a:defRPr/>
            </a:pPr>
            <a:r>
              <a:rPr lang="en-US" dirty="0"/>
              <a:t>Defining Activities</a:t>
            </a:r>
          </a:p>
        </p:txBody>
      </p:sp>
      <p:sp>
        <p:nvSpPr>
          <p:cNvPr id="24580" name="Slide Number Placeholder 5">
            <a:extLst>
              <a:ext uri="{FF2B5EF4-FFF2-40B4-BE49-F238E27FC236}">
                <a16:creationId xmlns:a16="http://schemas.microsoft.com/office/drawing/2014/main" id="{FE0B1362-EF94-4045-B601-4C33AA85824B}"/>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61EEDEC7-7D19-4F2A-A428-F7FFE23CE1D2}" type="slidenum">
              <a:rPr lang="en-US" altLang="en-US" sz="1200"/>
              <a:pPr>
                <a:spcBef>
                  <a:spcPct val="0"/>
                </a:spcBef>
                <a:buClrTx/>
                <a:buSzTx/>
                <a:buFontTx/>
                <a:buNone/>
              </a:pPr>
              <a:t>11</a:t>
            </a:fld>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3A12B928-C14C-4222-8BBF-421020EA90B3}"/>
              </a:ext>
            </a:extLst>
          </p:cNvPr>
          <p:cNvSpPr>
            <a:spLocks noGrp="1" noChangeArrowheads="1"/>
          </p:cNvSpPr>
          <p:nvPr>
            <p:ph idx="1"/>
          </p:nvPr>
        </p:nvSpPr>
        <p:spPr/>
        <p:txBody>
          <a:bodyPr/>
          <a:lstStyle/>
          <a:p>
            <a:pPr eaLnBrk="1" hangingPunct="1">
              <a:lnSpc>
                <a:spcPct val="90000"/>
              </a:lnSpc>
              <a:defRPr/>
            </a:pPr>
            <a:endParaRPr lang="en-US" altLang="en-US" dirty="0"/>
          </a:p>
          <a:p>
            <a:pPr eaLnBrk="1" hangingPunct="1">
              <a:lnSpc>
                <a:spcPct val="90000"/>
              </a:lnSpc>
              <a:defRPr/>
            </a:pPr>
            <a:r>
              <a:rPr lang="en-US" altLang="en-US" dirty="0"/>
              <a:t>A </a:t>
            </a:r>
            <a:r>
              <a:rPr lang="en-US" altLang="en-US" b="1" dirty="0"/>
              <a:t>milestone</a:t>
            </a:r>
            <a:r>
              <a:rPr lang="en-US" altLang="en-US" dirty="0"/>
              <a:t> is a significant event that normally has no duration, but tells us something major in the project has happened worth noting~!</a:t>
            </a:r>
          </a:p>
          <a:p>
            <a:pPr marL="109537" indent="0" eaLnBrk="1" hangingPunct="1">
              <a:lnSpc>
                <a:spcPct val="90000"/>
              </a:lnSpc>
              <a:buFont typeface="Wingdings 3" panose="05040102010807070707" pitchFamily="18" charset="2"/>
              <a:buNone/>
              <a:defRPr/>
            </a:pPr>
            <a:endParaRPr lang="en-US" altLang="en-US" dirty="0"/>
          </a:p>
          <a:p>
            <a:pPr eaLnBrk="1" hangingPunct="1">
              <a:lnSpc>
                <a:spcPct val="90000"/>
              </a:lnSpc>
              <a:defRPr/>
            </a:pPr>
            <a:r>
              <a:rPr lang="en-US" altLang="en-US" dirty="0"/>
              <a:t>Examples : </a:t>
            </a:r>
            <a:r>
              <a:rPr lang="en-US" altLang="en-US" i="1" dirty="0">
                <a:solidFill>
                  <a:srgbClr val="FF0000"/>
                </a:solidFill>
              </a:rPr>
              <a:t>we’ve finished building out all the electrical circuits for our new data center</a:t>
            </a:r>
          </a:p>
          <a:p>
            <a:pPr eaLnBrk="1" hangingPunct="1">
              <a:lnSpc>
                <a:spcPct val="90000"/>
              </a:lnSpc>
              <a:defRPr/>
            </a:pPr>
            <a:endParaRPr lang="en-US" altLang="en-US" dirty="0"/>
          </a:p>
        </p:txBody>
      </p:sp>
      <p:sp>
        <p:nvSpPr>
          <p:cNvPr id="18434" name="Rectangle 2">
            <a:extLst>
              <a:ext uri="{FF2B5EF4-FFF2-40B4-BE49-F238E27FC236}">
                <a16:creationId xmlns:a16="http://schemas.microsoft.com/office/drawing/2014/main" id="{C37D928A-C5F3-4365-A3F6-5AC3B1DFC127}"/>
              </a:ext>
            </a:extLst>
          </p:cNvPr>
          <p:cNvSpPr>
            <a:spLocks noGrp="1" noChangeArrowheads="1"/>
          </p:cNvSpPr>
          <p:nvPr>
            <p:ph type="title"/>
          </p:nvPr>
        </p:nvSpPr>
        <p:spPr/>
        <p:txBody>
          <a:bodyPr/>
          <a:lstStyle/>
          <a:p>
            <a:pPr eaLnBrk="1" hangingPunct="1">
              <a:defRPr/>
            </a:pPr>
            <a:r>
              <a:rPr lang="en-US" dirty="0"/>
              <a:t>Milestones</a:t>
            </a:r>
          </a:p>
        </p:txBody>
      </p:sp>
      <p:sp>
        <p:nvSpPr>
          <p:cNvPr id="25604" name="Slide Number Placeholder 5">
            <a:extLst>
              <a:ext uri="{FF2B5EF4-FFF2-40B4-BE49-F238E27FC236}">
                <a16:creationId xmlns:a16="http://schemas.microsoft.com/office/drawing/2014/main" id="{4658E822-A810-4C3A-B392-78CABF4AD66F}"/>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C5A7760E-BFA9-430B-8112-1B12CDBAB7D9}" type="slidenum">
              <a:rPr lang="en-US" altLang="en-US" sz="1200"/>
              <a:pPr>
                <a:spcBef>
                  <a:spcPct val="0"/>
                </a:spcBef>
                <a:buClrTx/>
                <a:buSzTx/>
                <a:buFontTx/>
                <a:buNone/>
              </a:pPr>
              <a:t>12</a:t>
            </a:fld>
            <a:endParaRPr lang="en-US"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A1B31928-19C9-43D7-8BC2-DD7D9C5EA8F6}"/>
              </a:ext>
            </a:extLst>
          </p:cNvPr>
          <p:cNvSpPr>
            <a:spLocks noGrp="1" noChangeArrowheads="1"/>
          </p:cNvSpPr>
          <p:nvPr>
            <p:ph idx="1"/>
          </p:nvPr>
        </p:nvSpPr>
        <p:spPr>
          <a:xfrm>
            <a:off x="228600" y="1295400"/>
            <a:ext cx="8186738" cy="4791075"/>
          </a:xfrm>
        </p:spPr>
        <p:txBody>
          <a:bodyPr/>
          <a:lstStyle/>
          <a:p>
            <a:pPr eaLnBrk="1" hangingPunct="1">
              <a:defRPr/>
            </a:pPr>
            <a:r>
              <a:rPr lang="en-US" altLang="en-US" dirty="0"/>
              <a:t>Involves reviewing activities and determining dependencies</a:t>
            </a:r>
          </a:p>
          <a:p>
            <a:pPr marL="109537" indent="0" eaLnBrk="1" hangingPunct="1">
              <a:buFont typeface="Wingdings 3" panose="05040102010807070707" pitchFamily="18" charset="2"/>
              <a:buNone/>
              <a:defRPr/>
            </a:pPr>
            <a:endParaRPr lang="en-US" altLang="en-US" dirty="0"/>
          </a:p>
          <a:p>
            <a:pPr eaLnBrk="1" hangingPunct="1">
              <a:defRPr/>
            </a:pPr>
            <a:r>
              <a:rPr lang="en-US" altLang="en-US" dirty="0"/>
              <a:t>A </a:t>
            </a:r>
            <a:r>
              <a:rPr lang="en-US" altLang="en-US" b="1" dirty="0"/>
              <a:t>dependency</a:t>
            </a:r>
            <a:r>
              <a:rPr lang="en-US" altLang="en-US" dirty="0"/>
              <a:t> or </a:t>
            </a:r>
            <a:r>
              <a:rPr lang="en-US" altLang="en-US" b="1" dirty="0"/>
              <a:t>relationship</a:t>
            </a:r>
            <a:r>
              <a:rPr lang="en-US" altLang="en-US" dirty="0"/>
              <a:t> helps you sequence project activities or tasks	</a:t>
            </a:r>
          </a:p>
          <a:p>
            <a:pPr marL="109537" indent="0" eaLnBrk="1" hangingPunct="1">
              <a:buFont typeface="Wingdings 3" panose="05040102010807070707" pitchFamily="18" charset="2"/>
              <a:buNone/>
              <a:defRPr/>
            </a:pPr>
            <a:endParaRPr lang="en-US" altLang="en-US" dirty="0"/>
          </a:p>
          <a:p>
            <a:pPr marL="109537" indent="0" eaLnBrk="1" hangingPunct="1">
              <a:buFont typeface="Wingdings 3" panose="05040102010807070707" pitchFamily="18" charset="2"/>
              <a:buNone/>
              <a:defRPr/>
            </a:pPr>
            <a:endParaRPr lang="en-US" altLang="en-US" dirty="0"/>
          </a:p>
          <a:p>
            <a:pPr eaLnBrk="1" hangingPunct="1">
              <a:defRPr/>
            </a:pPr>
            <a:r>
              <a:rPr lang="en-US" altLang="en-US" dirty="0"/>
              <a:t>Example: </a:t>
            </a:r>
            <a:r>
              <a:rPr lang="en-US" altLang="en-US" i="1" dirty="0">
                <a:solidFill>
                  <a:srgbClr val="FF0000"/>
                </a:solidFill>
              </a:rPr>
              <a:t>We need to finish the electrical circuits before we install our server racks and plug in the UPS’s</a:t>
            </a:r>
          </a:p>
        </p:txBody>
      </p:sp>
      <p:sp>
        <p:nvSpPr>
          <p:cNvPr id="20482" name="Rectangle 2">
            <a:extLst>
              <a:ext uri="{FF2B5EF4-FFF2-40B4-BE49-F238E27FC236}">
                <a16:creationId xmlns:a16="http://schemas.microsoft.com/office/drawing/2014/main" id="{1D62D10F-8E90-4E1A-8FAE-0436D59DEAD2}"/>
              </a:ext>
            </a:extLst>
          </p:cNvPr>
          <p:cNvSpPr>
            <a:spLocks noGrp="1" noChangeArrowheads="1"/>
          </p:cNvSpPr>
          <p:nvPr>
            <p:ph type="title"/>
          </p:nvPr>
        </p:nvSpPr>
        <p:spPr>
          <a:xfrm>
            <a:off x="228600" y="304800"/>
            <a:ext cx="8229600" cy="762000"/>
          </a:xfrm>
        </p:spPr>
        <p:txBody>
          <a:bodyPr/>
          <a:lstStyle/>
          <a:p>
            <a:pPr eaLnBrk="1" hangingPunct="1">
              <a:defRPr/>
            </a:pPr>
            <a:r>
              <a:rPr lang="en-US" dirty="0"/>
              <a:t>Sequencing Activities</a:t>
            </a:r>
          </a:p>
        </p:txBody>
      </p:sp>
      <p:sp>
        <p:nvSpPr>
          <p:cNvPr id="26628" name="Slide Number Placeholder 5">
            <a:extLst>
              <a:ext uri="{FF2B5EF4-FFF2-40B4-BE49-F238E27FC236}">
                <a16:creationId xmlns:a16="http://schemas.microsoft.com/office/drawing/2014/main" id="{1CE5C15D-A6E8-485F-AFF9-8A8E00A8E3F5}"/>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AA49053A-9CB0-4FE7-A064-073578E155F4}" type="slidenum">
              <a:rPr lang="en-US" altLang="en-US" sz="1200"/>
              <a:pPr>
                <a:spcBef>
                  <a:spcPct val="0"/>
                </a:spcBef>
                <a:buClrTx/>
                <a:buSzTx/>
                <a:buFontTx/>
                <a:buNone/>
              </a:pPr>
              <a:t>13</a:t>
            </a:fld>
            <a:endParaRPr lang="en-US"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F3315914-A993-49DD-B6E2-3D52DE09CD9D}"/>
              </a:ext>
            </a:extLst>
          </p:cNvPr>
          <p:cNvSpPr>
            <a:spLocks noGrp="1" noChangeArrowheads="1"/>
          </p:cNvSpPr>
          <p:nvPr>
            <p:ph idx="1"/>
          </p:nvPr>
        </p:nvSpPr>
        <p:spPr>
          <a:xfrm>
            <a:off x="381000" y="1524000"/>
            <a:ext cx="8305800" cy="4572000"/>
          </a:xfrm>
        </p:spPr>
        <p:txBody>
          <a:bodyPr/>
          <a:lstStyle/>
          <a:p>
            <a:pPr eaLnBrk="1" hangingPunct="1">
              <a:lnSpc>
                <a:spcPct val="90000"/>
              </a:lnSpc>
              <a:defRPr/>
            </a:pPr>
            <a:r>
              <a:rPr lang="en-US" altLang="en-US" sz="2400" b="1" dirty="0"/>
              <a:t>Mandatory dependencies</a:t>
            </a:r>
            <a:r>
              <a:rPr lang="en-US" altLang="en-US" sz="2400" dirty="0"/>
              <a:t>: inherent in the nature of the work being performed on a project, sometimes referred to as hard logic </a:t>
            </a:r>
            <a:r>
              <a:rPr lang="en-US" altLang="en-US" sz="2400" dirty="0">
                <a:solidFill>
                  <a:srgbClr val="FF0000"/>
                </a:solidFill>
              </a:rPr>
              <a:t>Ex: the electrical example</a:t>
            </a:r>
          </a:p>
          <a:p>
            <a:pPr marL="109537" indent="0" eaLnBrk="1" hangingPunct="1">
              <a:lnSpc>
                <a:spcPct val="90000"/>
              </a:lnSpc>
              <a:buFont typeface="Wingdings 3" panose="05040102010807070707" pitchFamily="18" charset="2"/>
              <a:buNone/>
              <a:defRPr/>
            </a:pPr>
            <a:endParaRPr lang="en-US" altLang="en-US" sz="2400" b="1" dirty="0"/>
          </a:p>
          <a:p>
            <a:pPr eaLnBrk="1" hangingPunct="1">
              <a:lnSpc>
                <a:spcPct val="90000"/>
              </a:lnSpc>
              <a:defRPr/>
            </a:pPr>
            <a:r>
              <a:rPr lang="en-US" altLang="en-US" sz="2400" b="1" dirty="0"/>
              <a:t>Discretionary dependencies</a:t>
            </a:r>
            <a:r>
              <a:rPr lang="en-US" altLang="en-US" sz="2400" dirty="0"/>
              <a:t>:</a:t>
            </a:r>
            <a:r>
              <a:rPr lang="en-US" altLang="en-US" sz="2400" b="1" dirty="0"/>
              <a:t> </a:t>
            </a:r>
            <a:r>
              <a:rPr lang="en-US" altLang="en-US" sz="2400" dirty="0"/>
              <a:t>sometimes referred to as soft logic and should be used with care since they may limit later scheduling options </a:t>
            </a:r>
            <a:r>
              <a:rPr lang="en-US" altLang="en-US" sz="2400" i="1" dirty="0">
                <a:solidFill>
                  <a:srgbClr val="FF0000"/>
                </a:solidFill>
              </a:rPr>
              <a:t>Ex: We need to build in training for our engineers to support this new system</a:t>
            </a:r>
          </a:p>
          <a:p>
            <a:pPr marL="109537" indent="0" eaLnBrk="1" hangingPunct="1">
              <a:lnSpc>
                <a:spcPct val="90000"/>
              </a:lnSpc>
              <a:buFont typeface="Wingdings 3" panose="05040102010807070707" pitchFamily="18" charset="2"/>
              <a:buNone/>
              <a:defRPr/>
            </a:pPr>
            <a:endParaRPr lang="en-US" altLang="en-US" sz="2400" b="1" dirty="0"/>
          </a:p>
          <a:p>
            <a:pPr eaLnBrk="1" hangingPunct="1">
              <a:lnSpc>
                <a:spcPct val="90000"/>
              </a:lnSpc>
              <a:defRPr/>
            </a:pPr>
            <a:r>
              <a:rPr lang="en-US" altLang="en-US" sz="2400" b="1" dirty="0"/>
              <a:t>External dependencies</a:t>
            </a:r>
            <a:r>
              <a:rPr lang="en-US" altLang="en-US" sz="2400" dirty="0"/>
              <a:t>: involve relationships between project and non-project activities : </a:t>
            </a:r>
            <a:r>
              <a:rPr lang="en-US" altLang="en-US" sz="2400" i="1" dirty="0">
                <a:solidFill>
                  <a:srgbClr val="FF0000"/>
                </a:solidFill>
              </a:rPr>
              <a:t>Ex: new compliance or regulations etc…. Competitor came out with new features…</a:t>
            </a:r>
          </a:p>
        </p:txBody>
      </p:sp>
      <p:sp>
        <p:nvSpPr>
          <p:cNvPr id="21506" name="Rectangle 2">
            <a:extLst>
              <a:ext uri="{FF2B5EF4-FFF2-40B4-BE49-F238E27FC236}">
                <a16:creationId xmlns:a16="http://schemas.microsoft.com/office/drawing/2014/main" id="{15989E87-7746-4693-8D99-4591E6E98BB9}"/>
              </a:ext>
            </a:extLst>
          </p:cNvPr>
          <p:cNvSpPr>
            <a:spLocks noGrp="1" noChangeArrowheads="1"/>
          </p:cNvSpPr>
          <p:nvPr>
            <p:ph type="title"/>
          </p:nvPr>
        </p:nvSpPr>
        <p:spPr/>
        <p:txBody>
          <a:bodyPr/>
          <a:lstStyle/>
          <a:p>
            <a:pPr eaLnBrk="1" hangingPunct="1">
              <a:defRPr/>
            </a:pPr>
            <a:r>
              <a:rPr lang="en-US" u="sng" dirty="0"/>
              <a:t>Three types </a:t>
            </a:r>
            <a:r>
              <a:rPr lang="en-US" dirty="0"/>
              <a:t>of Dependencies</a:t>
            </a:r>
          </a:p>
        </p:txBody>
      </p:sp>
      <p:sp>
        <p:nvSpPr>
          <p:cNvPr id="27652" name="Slide Number Placeholder 5">
            <a:extLst>
              <a:ext uri="{FF2B5EF4-FFF2-40B4-BE49-F238E27FC236}">
                <a16:creationId xmlns:a16="http://schemas.microsoft.com/office/drawing/2014/main" id="{3D581A95-BDC0-46C7-9341-A3DED5776E78}"/>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53519FA4-C0F1-430C-BA87-6A59322E8649}" type="slidenum">
              <a:rPr lang="en-US" altLang="en-US" sz="1200"/>
              <a:pPr>
                <a:spcBef>
                  <a:spcPct val="0"/>
                </a:spcBef>
                <a:buClrTx/>
                <a:buSzTx/>
                <a:buFontTx/>
                <a:buNone/>
              </a:pPr>
              <a:t>14</a:t>
            </a:fld>
            <a:endParaRPr lang="en-US"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4EFA9C4F-1BF7-4BD9-8DA5-425B1254DAC5}"/>
              </a:ext>
            </a:extLst>
          </p:cNvPr>
          <p:cNvSpPr>
            <a:spLocks noGrp="1" noChangeArrowheads="1"/>
          </p:cNvSpPr>
          <p:nvPr>
            <p:ph idx="1"/>
          </p:nvPr>
        </p:nvSpPr>
        <p:spPr/>
        <p:txBody>
          <a:bodyPr/>
          <a:lstStyle/>
          <a:p>
            <a:pPr eaLnBrk="1" hangingPunct="1">
              <a:defRPr/>
            </a:pPr>
            <a:r>
              <a:rPr lang="en-US" altLang="en-US" dirty="0"/>
              <a:t>Network diagrams are the preferred technique for showing activity sequencing</a:t>
            </a:r>
          </a:p>
          <a:p>
            <a:pPr marL="109537" indent="0" eaLnBrk="1" hangingPunct="1">
              <a:buFont typeface="Wingdings 3" panose="05040102010807070707" pitchFamily="18" charset="2"/>
              <a:buNone/>
              <a:defRPr/>
            </a:pPr>
            <a:endParaRPr lang="en-US" altLang="en-US" dirty="0"/>
          </a:p>
          <a:p>
            <a:pPr eaLnBrk="1" hangingPunct="1">
              <a:defRPr/>
            </a:pPr>
            <a:r>
              <a:rPr lang="en-US" altLang="en-US" dirty="0"/>
              <a:t>A </a:t>
            </a:r>
            <a:r>
              <a:rPr lang="en-US" altLang="en-US" b="1" dirty="0"/>
              <a:t>network diagram</a:t>
            </a:r>
            <a:r>
              <a:rPr lang="en-US" altLang="en-US" dirty="0"/>
              <a:t> is a schematic </a:t>
            </a:r>
            <a:r>
              <a:rPr lang="en-US" altLang="en-US" dirty="0">
                <a:solidFill>
                  <a:srgbClr val="FF0000"/>
                </a:solidFill>
              </a:rPr>
              <a:t>display of the logical relationships</a:t>
            </a:r>
            <a:r>
              <a:rPr lang="en-US" altLang="en-US" dirty="0"/>
              <a:t> among project activities</a:t>
            </a:r>
          </a:p>
          <a:p>
            <a:pPr marL="109537" indent="0" eaLnBrk="1" hangingPunct="1">
              <a:buFont typeface="Wingdings 3" panose="05040102010807070707" pitchFamily="18" charset="2"/>
              <a:buNone/>
              <a:defRPr/>
            </a:pPr>
            <a:endParaRPr lang="en-US" altLang="en-US" dirty="0"/>
          </a:p>
          <a:p>
            <a:pPr eaLnBrk="1" hangingPunct="1">
              <a:defRPr/>
            </a:pPr>
            <a:r>
              <a:rPr lang="en-US" altLang="en-US" dirty="0"/>
              <a:t>Two main formats are the arrow and precedence diagramming methods</a:t>
            </a:r>
          </a:p>
        </p:txBody>
      </p:sp>
      <p:sp>
        <p:nvSpPr>
          <p:cNvPr id="22530" name="Rectangle 2">
            <a:extLst>
              <a:ext uri="{FF2B5EF4-FFF2-40B4-BE49-F238E27FC236}">
                <a16:creationId xmlns:a16="http://schemas.microsoft.com/office/drawing/2014/main" id="{BE6B183D-6F22-43BE-A09B-64288A161648}"/>
              </a:ext>
            </a:extLst>
          </p:cNvPr>
          <p:cNvSpPr>
            <a:spLocks noGrp="1" noChangeArrowheads="1"/>
          </p:cNvSpPr>
          <p:nvPr>
            <p:ph type="title"/>
          </p:nvPr>
        </p:nvSpPr>
        <p:spPr>
          <a:xfrm>
            <a:off x="381000" y="274638"/>
            <a:ext cx="8305800" cy="868362"/>
          </a:xfrm>
        </p:spPr>
        <p:txBody>
          <a:bodyPr/>
          <a:lstStyle/>
          <a:p>
            <a:pPr eaLnBrk="1" hangingPunct="1">
              <a:defRPr/>
            </a:pPr>
            <a:r>
              <a:rPr lang="en-US" dirty="0"/>
              <a:t>Network Diagrams</a:t>
            </a:r>
          </a:p>
        </p:txBody>
      </p:sp>
      <p:sp>
        <p:nvSpPr>
          <p:cNvPr id="28676" name="Slide Number Placeholder 5">
            <a:extLst>
              <a:ext uri="{FF2B5EF4-FFF2-40B4-BE49-F238E27FC236}">
                <a16:creationId xmlns:a16="http://schemas.microsoft.com/office/drawing/2014/main" id="{517E70F3-C368-4D68-BF4F-0879658B3998}"/>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57C1D72C-64A4-4F93-A319-C1E8229AC525}" type="slidenum">
              <a:rPr lang="en-US" altLang="en-US" sz="1200"/>
              <a:pPr>
                <a:spcBef>
                  <a:spcPct val="0"/>
                </a:spcBef>
                <a:buClrTx/>
                <a:buSzTx/>
                <a:buFontTx/>
                <a:buNone/>
              </a:pPr>
              <a:t>15</a:t>
            </a:fld>
            <a:endParaRPr lang="en-US" alt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C8A0349-1123-47C3-8E1B-3F46DB7A3801}"/>
              </a:ext>
            </a:extLst>
          </p:cNvPr>
          <p:cNvSpPr>
            <a:spLocks noGrp="1" noChangeArrowheads="1"/>
          </p:cNvSpPr>
          <p:nvPr>
            <p:ph type="title"/>
          </p:nvPr>
        </p:nvSpPr>
        <p:spPr>
          <a:xfrm>
            <a:off x="228600" y="0"/>
            <a:ext cx="8686800" cy="1143000"/>
          </a:xfrm>
        </p:spPr>
        <p:txBody>
          <a:bodyPr>
            <a:normAutofit fontScale="90000"/>
          </a:bodyPr>
          <a:lstStyle/>
          <a:p>
            <a:pPr eaLnBrk="1" hangingPunct="1">
              <a:defRPr/>
            </a:pPr>
            <a:r>
              <a:rPr lang="en-US" sz="3600" dirty="0"/>
              <a:t>Figure 6-4. Sample PDM Network Diagram</a:t>
            </a:r>
            <a:endParaRPr lang="en-US" sz="3200" dirty="0"/>
          </a:p>
        </p:txBody>
      </p:sp>
      <p:sp>
        <p:nvSpPr>
          <p:cNvPr id="29699" name="Slide Number Placeholder 5">
            <a:extLst>
              <a:ext uri="{FF2B5EF4-FFF2-40B4-BE49-F238E27FC236}">
                <a16:creationId xmlns:a16="http://schemas.microsoft.com/office/drawing/2014/main" id="{7CCEB205-6B29-4F3D-8EBF-BF44335C545B}"/>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CC94CD12-8D80-4DCC-868E-24DB90914EE7}" type="slidenum">
              <a:rPr lang="en-US" altLang="en-US" sz="1200"/>
              <a:pPr>
                <a:spcBef>
                  <a:spcPct val="0"/>
                </a:spcBef>
                <a:buClrTx/>
                <a:buSzTx/>
                <a:buFontTx/>
                <a:buNone/>
              </a:pPr>
              <a:t>16</a:t>
            </a:fld>
            <a:endParaRPr lang="en-US" altLang="en-US" sz="1200"/>
          </a:p>
        </p:txBody>
      </p:sp>
      <p:pic>
        <p:nvPicPr>
          <p:cNvPr id="29700" name="Picture 4">
            <a:extLst>
              <a:ext uri="{FF2B5EF4-FFF2-40B4-BE49-F238E27FC236}">
                <a16:creationId xmlns:a16="http://schemas.microsoft.com/office/drawing/2014/main" id="{0910DEFF-35C3-4AA1-B5A1-62372734FF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81113"/>
            <a:ext cx="77724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500048C4-8B91-467C-96AB-954B4DCD25A4}"/>
              </a:ext>
            </a:extLst>
          </p:cNvPr>
          <p:cNvSpPr>
            <a:spLocks noGrp="1" noChangeArrowheads="1"/>
          </p:cNvSpPr>
          <p:nvPr>
            <p:ph idx="1"/>
          </p:nvPr>
        </p:nvSpPr>
        <p:spPr>
          <a:xfrm>
            <a:off x="381000" y="1066800"/>
            <a:ext cx="8305800" cy="4572000"/>
          </a:xfrm>
        </p:spPr>
        <p:txBody>
          <a:bodyPr/>
          <a:lstStyle/>
          <a:p>
            <a:pPr eaLnBrk="1" hangingPunct="1">
              <a:defRPr/>
            </a:pPr>
            <a:endParaRPr lang="en-US" altLang="en-US" dirty="0"/>
          </a:p>
          <a:p>
            <a:pPr eaLnBrk="1" hangingPunct="1">
              <a:defRPr/>
            </a:pPr>
            <a:r>
              <a:rPr lang="en-US" altLang="en-US" dirty="0"/>
              <a:t>Before estimating activity durations, you must have a good idea of the quantity and type of resources that will be assigned to each activity; </a:t>
            </a:r>
            <a:r>
              <a:rPr lang="en-US" altLang="en-US" b="1" dirty="0"/>
              <a:t>resources</a:t>
            </a:r>
            <a:r>
              <a:rPr lang="en-US" altLang="en-US" dirty="0"/>
              <a:t> are people, equipment, and materials</a:t>
            </a:r>
          </a:p>
          <a:p>
            <a:pPr marL="109537" indent="0" eaLnBrk="1" hangingPunct="1">
              <a:buFont typeface="Wingdings 3" panose="05040102010807070707" pitchFamily="18" charset="2"/>
              <a:buNone/>
              <a:defRPr/>
            </a:pPr>
            <a:endParaRPr lang="en-US" altLang="en-US" dirty="0"/>
          </a:p>
          <a:p>
            <a:pPr eaLnBrk="1" hangingPunct="1">
              <a:lnSpc>
                <a:spcPct val="90000"/>
              </a:lnSpc>
              <a:defRPr/>
            </a:pPr>
            <a:r>
              <a:rPr lang="en-US" altLang="en-US" dirty="0"/>
              <a:t>Consider important issues in estimating resources</a:t>
            </a:r>
          </a:p>
          <a:p>
            <a:pPr lvl="1" eaLnBrk="1" hangingPunct="1">
              <a:lnSpc>
                <a:spcPct val="90000"/>
              </a:lnSpc>
              <a:defRPr/>
            </a:pPr>
            <a:r>
              <a:rPr lang="en-US" altLang="en-US" dirty="0"/>
              <a:t>How difficult will it be to do specific activities on this project?</a:t>
            </a:r>
          </a:p>
          <a:p>
            <a:pPr lvl="1" eaLnBrk="1" hangingPunct="1">
              <a:lnSpc>
                <a:spcPct val="90000"/>
              </a:lnSpc>
              <a:defRPr/>
            </a:pPr>
            <a:r>
              <a:rPr lang="en-US" altLang="en-US" dirty="0"/>
              <a:t>What is the organization’s history in doing similar activities?</a:t>
            </a:r>
          </a:p>
          <a:p>
            <a:pPr lvl="1" eaLnBrk="1" hangingPunct="1">
              <a:lnSpc>
                <a:spcPct val="90000"/>
              </a:lnSpc>
              <a:defRPr/>
            </a:pPr>
            <a:r>
              <a:rPr lang="en-US" altLang="en-US" dirty="0"/>
              <a:t>Are the required resources available?</a:t>
            </a:r>
          </a:p>
        </p:txBody>
      </p:sp>
      <p:sp>
        <p:nvSpPr>
          <p:cNvPr id="29698" name="Rectangle 2">
            <a:extLst>
              <a:ext uri="{FF2B5EF4-FFF2-40B4-BE49-F238E27FC236}">
                <a16:creationId xmlns:a16="http://schemas.microsoft.com/office/drawing/2014/main" id="{FA8DE6AC-39CB-42BF-AAA9-B6B9C2835F31}"/>
              </a:ext>
            </a:extLst>
          </p:cNvPr>
          <p:cNvSpPr>
            <a:spLocks noGrp="1" noChangeArrowheads="1"/>
          </p:cNvSpPr>
          <p:nvPr>
            <p:ph type="title"/>
          </p:nvPr>
        </p:nvSpPr>
        <p:spPr>
          <a:xfrm>
            <a:off x="381000" y="274638"/>
            <a:ext cx="8305800" cy="639762"/>
          </a:xfrm>
        </p:spPr>
        <p:txBody>
          <a:bodyPr>
            <a:normAutofit fontScale="90000"/>
          </a:bodyPr>
          <a:lstStyle/>
          <a:p>
            <a:pPr eaLnBrk="1" hangingPunct="1">
              <a:defRPr/>
            </a:pPr>
            <a:r>
              <a:rPr lang="en-US" dirty="0"/>
              <a:t>Estimating Activity Resources</a:t>
            </a:r>
          </a:p>
        </p:txBody>
      </p:sp>
      <p:sp>
        <p:nvSpPr>
          <p:cNvPr id="30724" name="Slide Number Placeholder 5">
            <a:extLst>
              <a:ext uri="{FF2B5EF4-FFF2-40B4-BE49-F238E27FC236}">
                <a16:creationId xmlns:a16="http://schemas.microsoft.com/office/drawing/2014/main" id="{1D1B7EB3-AF59-40FB-8CBA-2A25A7963AA9}"/>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5D2CE4D8-1EAD-4356-AF7B-05A193ACACF4}" type="slidenum">
              <a:rPr lang="en-US" altLang="en-US" sz="1200"/>
              <a:pPr>
                <a:spcBef>
                  <a:spcPct val="0"/>
                </a:spcBef>
                <a:buClrTx/>
                <a:buSzTx/>
                <a:buFontTx/>
                <a:buNone/>
              </a:pPr>
              <a:t>17</a:t>
            </a:fld>
            <a:endParaRPr lang="en-US"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EAA8C016-0623-45DE-AB4B-4E686FACF44E}"/>
              </a:ext>
            </a:extLst>
          </p:cNvPr>
          <p:cNvSpPr>
            <a:spLocks noGrp="1" noChangeArrowheads="1"/>
          </p:cNvSpPr>
          <p:nvPr>
            <p:ph idx="1"/>
          </p:nvPr>
        </p:nvSpPr>
        <p:spPr>
          <a:xfrm>
            <a:off x="457200" y="1066800"/>
            <a:ext cx="8186738" cy="4791075"/>
          </a:xfrm>
        </p:spPr>
        <p:txBody>
          <a:bodyPr/>
          <a:lstStyle/>
          <a:p>
            <a:pPr eaLnBrk="1" hangingPunct="1">
              <a:defRPr/>
            </a:pPr>
            <a:r>
              <a:rPr lang="en-US" altLang="en-US" b="1" dirty="0"/>
              <a:t>Duration</a:t>
            </a:r>
            <a:r>
              <a:rPr lang="en-US" altLang="en-US" dirty="0"/>
              <a:t> includes the </a:t>
            </a:r>
            <a:r>
              <a:rPr lang="en-US" altLang="en-US" dirty="0">
                <a:solidFill>
                  <a:srgbClr val="FF0000"/>
                </a:solidFill>
              </a:rPr>
              <a:t>actual amount of time </a:t>
            </a:r>
            <a:r>
              <a:rPr lang="en-US" altLang="en-US" dirty="0"/>
              <a:t>worked on an activity </a:t>
            </a:r>
            <a:r>
              <a:rPr lang="en-US" altLang="en-US" i="1" dirty="0"/>
              <a:t>plus</a:t>
            </a:r>
            <a:r>
              <a:rPr lang="en-US" altLang="en-US" dirty="0"/>
              <a:t> elapsed time</a:t>
            </a:r>
          </a:p>
          <a:p>
            <a:pPr marL="109537" indent="0" eaLnBrk="1" hangingPunct="1">
              <a:buFont typeface="Wingdings 3" panose="05040102010807070707" pitchFamily="18" charset="2"/>
              <a:buNone/>
              <a:defRPr/>
            </a:pPr>
            <a:endParaRPr lang="en-US" altLang="en-US" dirty="0"/>
          </a:p>
          <a:p>
            <a:pPr eaLnBrk="1" hangingPunct="1">
              <a:defRPr/>
            </a:pPr>
            <a:r>
              <a:rPr lang="en-US" altLang="en-US" b="1" dirty="0"/>
              <a:t>Effort</a:t>
            </a:r>
            <a:r>
              <a:rPr lang="en-US" altLang="en-US" dirty="0"/>
              <a:t> is the number of workdays or work hours required to complete a task</a:t>
            </a:r>
          </a:p>
          <a:p>
            <a:pPr marL="109537" indent="0" eaLnBrk="1" hangingPunct="1">
              <a:buFont typeface="Wingdings 3" panose="05040102010807070707" pitchFamily="18" charset="2"/>
              <a:buNone/>
              <a:defRPr/>
            </a:pPr>
            <a:endParaRPr lang="en-US" altLang="en-US" dirty="0"/>
          </a:p>
          <a:p>
            <a:pPr eaLnBrk="1" hangingPunct="1">
              <a:defRPr/>
            </a:pPr>
            <a:r>
              <a:rPr lang="en-US" altLang="en-US" dirty="0"/>
              <a:t>Effort does not normally equal duration, </a:t>
            </a:r>
            <a:r>
              <a:rPr lang="en-US" altLang="en-US" sz="1600" dirty="0"/>
              <a:t>it might take you 10 </a:t>
            </a:r>
            <a:r>
              <a:rPr lang="en-US" altLang="en-US" sz="1600" dirty="0" err="1"/>
              <a:t>hrs</a:t>
            </a:r>
            <a:r>
              <a:rPr lang="en-US" altLang="en-US" sz="1600" dirty="0"/>
              <a:t> to develop something(effort), but the duration could be marked as a week due to other dependencies, waiting on people, Friday- then Monday….</a:t>
            </a:r>
          </a:p>
          <a:p>
            <a:pPr marL="109537" indent="0" eaLnBrk="1" hangingPunct="1">
              <a:buFont typeface="Wingdings 3" panose="05040102010807070707" pitchFamily="18" charset="2"/>
              <a:buNone/>
              <a:defRPr/>
            </a:pPr>
            <a:endParaRPr lang="en-US" altLang="en-US" dirty="0"/>
          </a:p>
          <a:p>
            <a:pPr eaLnBrk="1" hangingPunct="1">
              <a:defRPr/>
            </a:pPr>
            <a:r>
              <a:rPr lang="en-US" altLang="en-US" dirty="0"/>
              <a:t>People doing the work should help create estimates, and an expert should review them</a:t>
            </a:r>
          </a:p>
        </p:txBody>
      </p:sp>
      <p:sp>
        <p:nvSpPr>
          <p:cNvPr id="30722" name="Rectangle 2">
            <a:extLst>
              <a:ext uri="{FF2B5EF4-FFF2-40B4-BE49-F238E27FC236}">
                <a16:creationId xmlns:a16="http://schemas.microsoft.com/office/drawing/2014/main" id="{783A818F-764A-47CD-85F4-499EF3592FF2}"/>
              </a:ext>
            </a:extLst>
          </p:cNvPr>
          <p:cNvSpPr>
            <a:spLocks noGrp="1" noChangeArrowheads="1"/>
          </p:cNvSpPr>
          <p:nvPr>
            <p:ph type="title"/>
          </p:nvPr>
        </p:nvSpPr>
        <p:spPr>
          <a:xfrm>
            <a:off x="914400" y="0"/>
            <a:ext cx="8229600" cy="1066800"/>
          </a:xfrm>
        </p:spPr>
        <p:txBody>
          <a:bodyPr/>
          <a:lstStyle/>
          <a:p>
            <a:pPr eaLnBrk="1" hangingPunct="1">
              <a:defRPr/>
            </a:pPr>
            <a:r>
              <a:rPr lang="en-US" dirty="0"/>
              <a:t>Activity Duration Estimating</a:t>
            </a:r>
          </a:p>
        </p:txBody>
      </p:sp>
      <p:sp>
        <p:nvSpPr>
          <p:cNvPr id="31748" name="Slide Number Placeholder 5">
            <a:extLst>
              <a:ext uri="{FF2B5EF4-FFF2-40B4-BE49-F238E27FC236}">
                <a16:creationId xmlns:a16="http://schemas.microsoft.com/office/drawing/2014/main" id="{627A56E6-BA76-4219-9BF5-47A3624A5D5F}"/>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7331FF15-877E-46CA-859C-731BF7737AD3}" type="slidenum">
              <a:rPr lang="en-US" altLang="en-US" sz="1200"/>
              <a:pPr>
                <a:spcBef>
                  <a:spcPct val="0"/>
                </a:spcBef>
                <a:buClrTx/>
                <a:buSzTx/>
                <a:buFontTx/>
                <a:buNone/>
              </a:pPr>
              <a:t>18</a:t>
            </a:fld>
            <a:endParaRPr lang="en-US"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259B9058-E049-4C80-984D-5A480DEE1F28}"/>
              </a:ext>
            </a:extLst>
          </p:cNvPr>
          <p:cNvSpPr>
            <a:spLocks noGrp="1" noChangeArrowheads="1"/>
          </p:cNvSpPr>
          <p:nvPr>
            <p:ph idx="1"/>
          </p:nvPr>
        </p:nvSpPr>
        <p:spPr/>
        <p:txBody>
          <a:bodyPr/>
          <a:lstStyle/>
          <a:p>
            <a:pPr eaLnBrk="1" hangingPunct="1">
              <a:defRPr/>
            </a:pPr>
            <a:endParaRPr lang="en-US" altLang="en-US" dirty="0"/>
          </a:p>
          <a:p>
            <a:pPr eaLnBrk="1" hangingPunct="1">
              <a:defRPr/>
            </a:pPr>
            <a:r>
              <a:rPr lang="en-US" altLang="en-US" dirty="0"/>
              <a:t>Instead of providing activity estimates as a discrete number, such as four weeks, it’s often helpful to create a </a:t>
            </a:r>
            <a:r>
              <a:rPr lang="en-US" altLang="en-US" b="1" dirty="0"/>
              <a:t>three-point estimate</a:t>
            </a:r>
          </a:p>
          <a:p>
            <a:pPr marL="109537" indent="0" eaLnBrk="1" hangingPunct="1">
              <a:buFont typeface="Wingdings 3" panose="05040102010807070707" pitchFamily="18" charset="2"/>
              <a:buNone/>
              <a:defRPr/>
            </a:pPr>
            <a:endParaRPr lang="en-US" altLang="en-US" b="1" dirty="0"/>
          </a:p>
          <a:p>
            <a:pPr lvl="1" eaLnBrk="1" hangingPunct="1">
              <a:defRPr/>
            </a:pPr>
            <a:r>
              <a:rPr lang="en-US" altLang="en-US" sz="2000" dirty="0"/>
              <a:t>An estimate that includes an:</a:t>
            </a:r>
          </a:p>
          <a:p>
            <a:pPr lvl="1" eaLnBrk="1" hangingPunct="1">
              <a:defRPr/>
            </a:pPr>
            <a:r>
              <a:rPr lang="en-US" altLang="en-US" sz="2000" dirty="0"/>
              <a:t>Optimistic (3 weeks)</a:t>
            </a:r>
          </a:p>
          <a:p>
            <a:pPr lvl="1" eaLnBrk="1" hangingPunct="1">
              <a:defRPr/>
            </a:pPr>
            <a:r>
              <a:rPr lang="en-US" altLang="en-US" sz="2000" dirty="0"/>
              <a:t>most likely (4 weeks)</a:t>
            </a:r>
          </a:p>
          <a:p>
            <a:pPr lvl="1" eaLnBrk="1" hangingPunct="1">
              <a:defRPr/>
            </a:pPr>
            <a:r>
              <a:rPr lang="en-US" altLang="en-US" sz="2000" dirty="0"/>
              <a:t>and pessimistic estimate (5 weeks)</a:t>
            </a:r>
          </a:p>
        </p:txBody>
      </p:sp>
      <p:sp>
        <p:nvSpPr>
          <p:cNvPr id="31746" name="Rectangle 2">
            <a:extLst>
              <a:ext uri="{FF2B5EF4-FFF2-40B4-BE49-F238E27FC236}">
                <a16:creationId xmlns:a16="http://schemas.microsoft.com/office/drawing/2014/main" id="{D2C9DFF5-F640-490C-8783-1037C7074AE9}"/>
              </a:ext>
            </a:extLst>
          </p:cNvPr>
          <p:cNvSpPr>
            <a:spLocks noGrp="1" noChangeArrowheads="1"/>
          </p:cNvSpPr>
          <p:nvPr>
            <p:ph type="title"/>
          </p:nvPr>
        </p:nvSpPr>
        <p:spPr/>
        <p:txBody>
          <a:bodyPr/>
          <a:lstStyle/>
          <a:p>
            <a:pPr eaLnBrk="1" hangingPunct="1">
              <a:defRPr/>
            </a:pPr>
            <a:r>
              <a:rPr lang="en-US" dirty="0"/>
              <a:t>Three-Point Estimates</a:t>
            </a:r>
          </a:p>
        </p:txBody>
      </p:sp>
      <p:sp>
        <p:nvSpPr>
          <p:cNvPr id="32772" name="Slide Number Placeholder 5">
            <a:extLst>
              <a:ext uri="{FF2B5EF4-FFF2-40B4-BE49-F238E27FC236}">
                <a16:creationId xmlns:a16="http://schemas.microsoft.com/office/drawing/2014/main" id="{2A661054-869E-46DF-945A-DA3C0705E12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44FFD62A-A609-4E17-936E-BF2073FDDFF3}" type="slidenum">
              <a:rPr lang="en-US" altLang="en-US" sz="1200"/>
              <a:pPr>
                <a:spcBef>
                  <a:spcPct val="0"/>
                </a:spcBef>
                <a:buClrTx/>
                <a:buSzTx/>
                <a:buFontTx/>
                <a:buNone/>
              </a:pPr>
              <a:t>19</a:t>
            </a:fld>
            <a:endParaRPr lang="en-US"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4">
            <a:extLst>
              <a:ext uri="{FF2B5EF4-FFF2-40B4-BE49-F238E27FC236}">
                <a16:creationId xmlns:a16="http://schemas.microsoft.com/office/drawing/2014/main" id="{625BDA1E-4963-4ED3-948A-95F3BB75CD72}"/>
              </a:ext>
            </a:extLst>
          </p:cNvPr>
          <p:cNvSpPr>
            <a:spLocks noGrp="1"/>
          </p:cNvSpPr>
          <p:nvPr>
            <p:ph type="sldNum" sz="quarter" idx="11"/>
          </p:nvPr>
        </p:nvSpPr>
        <p:spPr bwMode="auto">
          <a:xfrm>
            <a:off x="8588375" y="6492875"/>
            <a:ext cx="55562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2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2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2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200" kern="1200">
                <a:solidFill>
                  <a:schemeClr val="tx1"/>
                </a:solidFill>
                <a:latin typeface="Arial" panose="020B0604020202020204" pitchFamily="34" charset="0"/>
                <a:ea typeface="+mn-ea"/>
                <a:cs typeface="+mn-cs"/>
              </a:defRPr>
            </a:lvl5pPr>
            <a:lvl6pPr marL="2286000" algn="l" defTabSz="914400" rtl="0" eaLnBrk="1" latinLnBrk="0" hangingPunct="1">
              <a:defRPr sz="2200" kern="1200">
                <a:solidFill>
                  <a:schemeClr val="tx1"/>
                </a:solidFill>
                <a:latin typeface="Arial" panose="020B0604020202020204" pitchFamily="34" charset="0"/>
                <a:ea typeface="+mn-ea"/>
                <a:cs typeface="+mn-cs"/>
              </a:defRPr>
            </a:lvl6pPr>
            <a:lvl7pPr marL="2743200" algn="l" defTabSz="914400" rtl="0" eaLnBrk="1" latinLnBrk="0" hangingPunct="1">
              <a:defRPr sz="2200" kern="1200">
                <a:solidFill>
                  <a:schemeClr val="tx1"/>
                </a:solidFill>
                <a:latin typeface="Arial" panose="020B0604020202020204" pitchFamily="34" charset="0"/>
                <a:ea typeface="+mn-ea"/>
                <a:cs typeface="+mn-cs"/>
              </a:defRPr>
            </a:lvl7pPr>
            <a:lvl8pPr marL="3200400" algn="l" defTabSz="914400" rtl="0" eaLnBrk="1" latinLnBrk="0" hangingPunct="1">
              <a:defRPr sz="2200" kern="1200">
                <a:solidFill>
                  <a:schemeClr val="tx1"/>
                </a:solidFill>
                <a:latin typeface="Arial" panose="020B0604020202020204" pitchFamily="34" charset="0"/>
                <a:ea typeface="+mn-ea"/>
                <a:cs typeface="+mn-cs"/>
              </a:defRPr>
            </a:lvl8pPr>
            <a:lvl9pPr marL="3657600" algn="l" defTabSz="914400" rtl="0" eaLnBrk="1" latinLnBrk="0" hangingPunct="1">
              <a:defRPr sz="2200" kern="1200">
                <a:solidFill>
                  <a:schemeClr val="tx1"/>
                </a:solidFill>
                <a:latin typeface="Arial" panose="020B0604020202020204" pitchFamily="34" charset="0"/>
                <a:ea typeface="+mn-ea"/>
                <a:cs typeface="+mn-cs"/>
              </a:defRPr>
            </a:lvl9pPr>
          </a:lstStyle>
          <a:p>
            <a:pPr>
              <a:spcBef>
                <a:spcPct val="0"/>
              </a:spcBef>
              <a:buClrTx/>
              <a:buSzTx/>
              <a:buFontTx/>
              <a:buNone/>
            </a:pPr>
            <a:fld id="{A11EF612-4788-4F9E-A2F0-B036AD1F6EB1}" type="slidenum">
              <a:rPr lang="en-US" altLang="en-US" smtClean="0"/>
              <a:pPr/>
              <a:t>2</a:t>
            </a:fld>
            <a:endParaRPr lang="en-US" altLang="en-US" sz="1200">
              <a:latin typeface="Arial" panose="020B0604020202020204" pitchFamily="34" charset="0"/>
            </a:endParaRPr>
          </a:p>
        </p:txBody>
      </p:sp>
      <p:sp>
        <p:nvSpPr>
          <p:cNvPr id="9220" name="Rectangle 2">
            <a:extLst>
              <a:ext uri="{FF2B5EF4-FFF2-40B4-BE49-F238E27FC236}">
                <a16:creationId xmlns:a16="http://schemas.microsoft.com/office/drawing/2014/main" id="{63A3A781-C599-49B0-84A9-E6823CC9CC09}"/>
              </a:ext>
            </a:extLst>
          </p:cNvPr>
          <p:cNvSpPr>
            <a:spLocks noGrp="1" noChangeArrowheads="1"/>
          </p:cNvSpPr>
          <p:nvPr>
            <p:ph type="title"/>
          </p:nvPr>
        </p:nvSpPr>
        <p:spPr/>
        <p:txBody>
          <a:bodyPr/>
          <a:lstStyle/>
          <a:p>
            <a:pPr eaLnBrk="1" fontAlgn="auto" hangingPunct="1">
              <a:spcAft>
                <a:spcPts val="0"/>
              </a:spcAft>
              <a:defRPr/>
            </a:pPr>
            <a:r>
              <a:rPr lang="en-US" dirty="0"/>
              <a:t>Announcements</a:t>
            </a:r>
          </a:p>
        </p:txBody>
      </p:sp>
      <p:sp>
        <p:nvSpPr>
          <p:cNvPr id="7" name="Rectangle 3">
            <a:extLst>
              <a:ext uri="{FF2B5EF4-FFF2-40B4-BE49-F238E27FC236}">
                <a16:creationId xmlns:a16="http://schemas.microsoft.com/office/drawing/2014/main" id="{4CA1AE41-3A79-4E69-BB4E-1BB962F4D9A3}"/>
              </a:ext>
            </a:extLst>
          </p:cNvPr>
          <p:cNvSpPr>
            <a:spLocks noGrp="1"/>
          </p:cNvSpPr>
          <p:nvPr>
            <p:ph idx="1"/>
          </p:nvPr>
        </p:nvSpPr>
        <p:spPr>
          <a:xfrm>
            <a:off x="381000" y="1524000"/>
            <a:ext cx="8077200" cy="4572000"/>
          </a:xfrm>
        </p:spPr>
        <p:txBody>
          <a:bodyPr/>
          <a:lstStyle/>
          <a:p>
            <a:pPr marL="457200" indent="-457200" eaLnBrk="1" hangingPunct="1">
              <a:lnSpc>
                <a:spcPct val="80000"/>
              </a:lnSpc>
            </a:pPr>
            <a:r>
              <a:rPr lang="en-US" altLang="en-US" sz="2000" strike="sngStrike" dirty="0"/>
              <a:t>8/25 – Chapter 1, Syllabus and Class Overview</a:t>
            </a:r>
          </a:p>
          <a:p>
            <a:pPr marL="457200" indent="-457200" eaLnBrk="1" hangingPunct="1">
              <a:lnSpc>
                <a:spcPct val="80000"/>
              </a:lnSpc>
            </a:pPr>
            <a:r>
              <a:rPr lang="en-US" altLang="en-US" sz="2000" strike="sngStrike" dirty="0"/>
              <a:t>9/1 – Chapter 2, Term Project Guidance, Team Breakouts</a:t>
            </a:r>
          </a:p>
          <a:p>
            <a:pPr marL="457200" indent="-457200" eaLnBrk="1" hangingPunct="1">
              <a:lnSpc>
                <a:spcPct val="80000"/>
              </a:lnSpc>
            </a:pPr>
            <a:r>
              <a:rPr lang="en-US" altLang="en-US" sz="2000" strike="sngStrike" dirty="0"/>
              <a:t>9/8 – Chapter 3, Team Breakouts</a:t>
            </a:r>
          </a:p>
          <a:p>
            <a:pPr marL="457200" indent="-457200" eaLnBrk="1" hangingPunct="1">
              <a:lnSpc>
                <a:spcPct val="80000"/>
              </a:lnSpc>
            </a:pPr>
            <a:r>
              <a:rPr lang="en-US" altLang="en-US" sz="2000" strike="sngStrike" dirty="0"/>
              <a:t>9/15 – Chapter 4, Team Breakouts</a:t>
            </a:r>
          </a:p>
          <a:p>
            <a:pPr marL="457200" indent="-457200" eaLnBrk="1" hangingPunct="1">
              <a:lnSpc>
                <a:spcPct val="80000"/>
              </a:lnSpc>
            </a:pPr>
            <a:r>
              <a:rPr lang="en-US" altLang="en-US" sz="2000" strike="sngStrike" dirty="0"/>
              <a:t>9/22 – Chapter 5, Team Breakouts</a:t>
            </a:r>
          </a:p>
          <a:p>
            <a:pPr marL="457200" indent="-457200" eaLnBrk="1" hangingPunct="1">
              <a:lnSpc>
                <a:spcPct val="80000"/>
              </a:lnSpc>
            </a:pPr>
            <a:r>
              <a:rPr lang="en-US" altLang="en-US" sz="2000" strike="sngStrike" dirty="0">
                <a:highlight>
                  <a:srgbClr val="FFFF00"/>
                </a:highlight>
              </a:rPr>
              <a:t>9/29 – No Class, Thursday follows Monday schedule….</a:t>
            </a:r>
          </a:p>
          <a:p>
            <a:pPr marL="457200" indent="-457200" eaLnBrk="1" hangingPunct="1">
              <a:lnSpc>
                <a:spcPct val="80000"/>
              </a:lnSpc>
            </a:pPr>
            <a:r>
              <a:rPr lang="en-US" altLang="en-US" sz="2000" dirty="0"/>
              <a:t>10/6 – Chapter 6, Team Breakouts</a:t>
            </a:r>
          </a:p>
          <a:p>
            <a:pPr marL="457200" indent="-457200" eaLnBrk="1" hangingPunct="1">
              <a:lnSpc>
                <a:spcPct val="80000"/>
              </a:lnSpc>
            </a:pPr>
            <a:r>
              <a:rPr lang="en-US" altLang="en-US" sz="2000" dirty="0"/>
              <a:t>10/13 – Midterm (chapters 1-6) </a:t>
            </a:r>
          </a:p>
          <a:p>
            <a:pPr marL="457200" indent="-457200" eaLnBrk="1" hangingPunct="1">
              <a:lnSpc>
                <a:spcPct val="80000"/>
              </a:lnSpc>
            </a:pPr>
            <a:r>
              <a:rPr lang="en-US" altLang="en-US" sz="2000" dirty="0"/>
              <a:t>10/20 – 1st Team Presentations, due and presented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CFA52FF8-AA16-4CCB-84DA-3009504112B4}"/>
              </a:ext>
            </a:extLst>
          </p:cNvPr>
          <p:cNvSpPr>
            <a:spLocks noGrp="1" noChangeArrowheads="1"/>
          </p:cNvSpPr>
          <p:nvPr>
            <p:ph idx="1"/>
          </p:nvPr>
        </p:nvSpPr>
        <p:spPr>
          <a:xfrm>
            <a:off x="381000" y="1143000"/>
            <a:ext cx="8186738" cy="4791075"/>
          </a:xfrm>
        </p:spPr>
        <p:txBody>
          <a:bodyPr/>
          <a:lstStyle/>
          <a:p>
            <a:pPr eaLnBrk="1" hangingPunct="1">
              <a:lnSpc>
                <a:spcPct val="90000"/>
              </a:lnSpc>
              <a:defRPr/>
            </a:pPr>
            <a:endParaRPr lang="en-US" altLang="en-US" sz="2400" dirty="0"/>
          </a:p>
          <a:p>
            <a:pPr eaLnBrk="1" hangingPunct="1">
              <a:lnSpc>
                <a:spcPct val="90000"/>
              </a:lnSpc>
              <a:defRPr/>
            </a:pPr>
            <a:r>
              <a:rPr lang="en-US" altLang="en-US" sz="2400" dirty="0"/>
              <a:t>Uses results of the other time management processes to determine the start and end date of the project</a:t>
            </a:r>
          </a:p>
          <a:p>
            <a:pPr marL="109537" indent="0" eaLnBrk="1" hangingPunct="1">
              <a:lnSpc>
                <a:spcPct val="90000"/>
              </a:lnSpc>
              <a:buFont typeface="Wingdings 3" panose="05040102010807070707" pitchFamily="18" charset="2"/>
              <a:buNone/>
              <a:defRPr/>
            </a:pPr>
            <a:endParaRPr lang="en-US" altLang="en-US" sz="2400" dirty="0"/>
          </a:p>
          <a:p>
            <a:pPr eaLnBrk="1" hangingPunct="1">
              <a:lnSpc>
                <a:spcPct val="90000"/>
              </a:lnSpc>
              <a:defRPr/>
            </a:pPr>
            <a:r>
              <a:rPr lang="en-US" altLang="en-US" sz="2400" dirty="0">
                <a:solidFill>
                  <a:srgbClr val="FF0000"/>
                </a:solidFill>
              </a:rPr>
              <a:t>Ultimate goal is to create a realistic project schedule </a:t>
            </a:r>
            <a:r>
              <a:rPr lang="en-US" altLang="en-US" sz="2400" dirty="0"/>
              <a:t>that provides a basis for monitoring project progress for the time dimension of the project</a:t>
            </a:r>
          </a:p>
          <a:p>
            <a:pPr marL="109537" indent="0" eaLnBrk="1" hangingPunct="1">
              <a:lnSpc>
                <a:spcPct val="90000"/>
              </a:lnSpc>
              <a:buFont typeface="Wingdings 3" panose="05040102010807070707" pitchFamily="18" charset="2"/>
              <a:buNone/>
              <a:defRPr/>
            </a:pPr>
            <a:endParaRPr lang="en-US" altLang="en-US" sz="2400" dirty="0"/>
          </a:p>
        </p:txBody>
      </p:sp>
      <p:sp>
        <p:nvSpPr>
          <p:cNvPr id="32770" name="Rectangle 2">
            <a:extLst>
              <a:ext uri="{FF2B5EF4-FFF2-40B4-BE49-F238E27FC236}">
                <a16:creationId xmlns:a16="http://schemas.microsoft.com/office/drawing/2014/main" id="{C341E5B0-9EC0-45EF-BD77-D85ED3050C18}"/>
              </a:ext>
            </a:extLst>
          </p:cNvPr>
          <p:cNvSpPr>
            <a:spLocks noGrp="1" noChangeArrowheads="1"/>
          </p:cNvSpPr>
          <p:nvPr>
            <p:ph type="title"/>
          </p:nvPr>
        </p:nvSpPr>
        <p:spPr>
          <a:xfrm>
            <a:off x="914400" y="0"/>
            <a:ext cx="8229600" cy="1066800"/>
          </a:xfrm>
        </p:spPr>
        <p:txBody>
          <a:bodyPr/>
          <a:lstStyle/>
          <a:p>
            <a:pPr eaLnBrk="1" hangingPunct="1">
              <a:defRPr/>
            </a:pPr>
            <a:r>
              <a:rPr lang="en-US" dirty="0"/>
              <a:t>Developing the Schedule</a:t>
            </a:r>
          </a:p>
        </p:txBody>
      </p:sp>
      <p:sp>
        <p:nvSpPr>
          <p:cNvPr id="33796" name="Slide Number Placeholder 5">
            <a:extLst>
              <a:ext uri="{FF2B5EF4-FFF2-40B4-BE49-F238E27FC236}">
                <a16:creationId xmlns:a16="http://schemas.microsoft.com/office/drawing/2014/main" id="{E30A7D3F-44CA-441F-A794-173A50769672}"/>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75ACD394-4B57-4C8C-ABAE-32B3A2AD4E8C}" type="slidenum">
              <a:rPr lang="en-US" altLang="en-US" sz="1200"/>
              <a:pPr>
                <a:spcBef>
                  <a:spcPct val="0"/>
                </a:spcBef>
                <a:buClrTx/>
                <a:buSzTx/>
                <a:buFontTx/>
                <a:buNone/>
              </a:pPr>
              <a:t>20</a:t>
            </a:fld>
            <a:endParaRPr lang="en-US"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6075D3A0-A7D9-48B6-AFBF-CBF845535A5C}"/>
              </a:ext>
            </a:extLst>
          </p:cNvPr>
          <p:cNvSpPr>
            <a:spLocks noGrp="1"/>
          </p:cNvSpPr>
          <p:nvPr>
            <p:ph idx="1"/>
          </p:nvPr>
        </p:nvSpPr>
        <p:spPr>
          <a:xfrm>
            <a:off x="381000" y="1143000"/>
            <a:ext cx="8186738" cy="4791075"/>
          </a:xfrm>
        </p:spPr>
        <p:txBody>
          <a:bodyPr/>
          <a:lstStyle/>
          <a:p>
            <a:pPr eaLnBrk="1" hangingPunct="1">
              <a:lnSpc>
                <a:spcPct val="90000"/>
              </a:lnSpc>
            </a:pPr>
            <a:r>
              <a:rPr lang="en-US" altLang="en-US" b="1"/>
              <a:t>Gantt charts</a:t>
            </a:r>
            <a:r>
              <a:rPr lang="en-US" altLang="en-US"/>
              <a:t> provide a standard format for displaying project schedule information by listing project activities and their corresponding start and finish dates in a calendar format</a:t>
            </a:r>
          </a:p>
          <a:p>
            <a:pPr eaLnBrk="1" hangingPunct="1">
              <a:lnSpc>
                <a:spcPct val="90000"/>
              </a:lnSpc>
            </a:pPr>
            <a:endParaRPr lang="en-US" altLang="en-US"/>
          </a:p>
          <a:p>
            <a:pPr eaLnBrk="1" hangingPunct="1">
              <a:lnSpc>
                <a:spcPct val="90000"/>
              </a:lnSpc>
            </a:pPr>
            <a:r>
              <a:rPr lang="en-US" altLang="en-US"/>
              <a:t>Standard Symbols include:</a:t>
            </a:r>
          </a:p>
          <a:p>
            <a:pPr lvl="1" eaLnBrk="1" hangingPunct="1">
              <a:lnSpc>
                <a:spcPct val="90000"/>
              </a:lnSpc>
            </a:pPr>
            <a:r>
              <a:rPr lang="en-US" altLang="en-US"/>
              <a:t>Black diamonds: milestones </a:t>
            </a:r>
          </a:p>
          <a:p>
            <a:pPr lvl="1" eaLnBrk="1" hangingPunct="1">
              <a:lnSpc>
                <a:spcPct val="90000"/>
              </a:lnSpc>
            </a:pPr>
            <a:r>
              <a:rPr lang="en-US" altLang="en-US"/>
              <a:t>Thick black bars: summary tasks</a:t>
            </a:r>
          </a:p>
          <a:p>
            <a:pPr lvl="1" eaLnBrk="1" hangingPunct="1">
              <a:lnSpc>
                <a:spcPct val="90000"/>
              </a:lnSpc>
            </a:pPr>
            <a:r>
              <a:rPr lang="en-US" altLang="en-US"/>
              <a:t>Lighter horizontal bars: durations of tasks</a:t>
            </a:r>
          </a:p>
          <a:p>
            <a:pPr lvl="1" eaLnBrk="1" hangingPunct="1">
              <a:lnSpc>
                <a:spcPct val="90000"/>
              </a:lnSpc>
            </a:pPr>
            <a:r>
              <a:rPr lang="en-US" altLang="en-US"/>
              <a:t>Arrows: dependencies between tasks</a:t>
            </a:r>
          </a:p>
          <a:p>
            <a:pPr eaLnBrk="1" hangingPunct="1">
              <a:lnSpc>
                <a:spcPct val="90000"/>
              </a:lnSpc>
            </a:pPr>
            <a:endParaRPr lang="en-US" altLang="en-US"/>
          </a:p>
        </p:txBody>
      </p:sp>
      <p:sp>
        <p:nvSpPr>
          <p:cNvPr id="33794" name="Rectangle 2">
            <a:extLst>
              <a:ext uri="{FF2B5EF4-FFF2-40B4-BE49-F238E27FC236}">
                <a16:creationId xmlns:a16="http://schemas.microsoft.com/office/drawing/2014/main" id="{BEE4594B-37FE-4138-B1A9-FCB0BA7AB35D}"/>
              </a:ext>
            </a:extLst>
          </p:cNvPr>
          <p:cNvSpPr>
            <a:spLocks noGrp="1" noChangeArrowheads="1"/>
          </p:cNvSpPr>
          <p:nvPr>
            <p:ph type="title"/>
          </p:nvPr>
        </p:nvSpPr>
        <p:spPr>
          <a:xfrm>
            <a:off x="304800" y="228600"/>
            <a:ext cx="8229600" cy="838200"/>
          </a:xfrm>
        </p:spPr>
        <p:txBody>
          <a:bodyPr/>
          <a:lstStyle/>
          <a:p>
            <a:pPr eaLnBrk="1" hangingPunct="1">
              <a:defRPr/>
            </a:pPr>
            <a:r>
              <a:rPr lang="en-US" dirty="0"/>
              <a:t>Gantt Charts</a:t>
            </a:r>
          </a:p>
        </p:txBody>
      </p:sp>
      <p:sp>
        <p:nvSpPr>
          <p:cNvPr id="34820" name="Slide Number Placeholder 5">
            <a:extLst>
              <a:ext uri="{FF2B5EF4-FFF2-40B4-BE49-F238E27FC236}">
                <a16:creationId xmlns:a16="http://schemas.microsoft.com/office/drawing/2014/main" id="{7330C760-9EE1-40EA-882D-26BE7BE3A9F2}"/>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AB1B16F6-7445-457D-B0A6-E7FE20C073A7}" type="slidenum">
              <a:rPr lang="en-US" altLang="en-US" sz="1200"/>
              <a:pPr>
                <a:spcBef>
                  <a:spcPct val="0"/>
                </a:spcBef>
                <a:buClrTx/>
                <a:buSzTx/>
                <a:buFontTx/>
                <a:buNone/>
              </a:pPr>
              <a:t>21</a:t>
            </a:fld>
            <a:endParaRPr lang="en-US"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343C92E-8A76-415E-8E76-A94E4484B447}"/>
              </a:ext>
            </a:extLst>
          </p:cNvPr>
          <p:cNvSpPr>
            <a:spLocks noGrp="1" noChangeArrowheads="1"/>
          </p:cNvSpPr>
          <p:nvPr>
            <p:ph type="title"/>
          </p:nvPr>
        </p:nvSpPr>
        <p:spPr/>
        <p:txBody>
          <a:bodyPr>
            <a:normAutofit fontScale="90000"/>
          </a:bodyPr>
          <a:lstStyle/>
          <a:p>
            <a:pPr eaLnBrk="1" hangingPunct="1">
              <a:defRPr/>
            </a:pPr>
            <a:r>
              <a:rPr lang="en-US" dirty="0"/>
              <a:t>Figure 6-5. Gantt Chart for Project X</a:t>
            </a:r>
          </a:p>
        </p:txBody>
      </p:sp>
      <p:sp>
        <p:nvSpPr>
          <p:cNvPr id="35843" name="Slide Number Placeholder 6">
            <a:extLst>
              <a:ext uri="{FF2B5EF4-FFF2-40B4-BE49-F238E27FC236}">
                <a16:creationId xmlns:a16="http://schemas.microsoft.com/office/drawing/2014/main" id="{14397F56-AE88-454C-A040-ABFE8AAB1737}"/>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90F03A4B-0976-4EFB-AD8F-703FAECC8072}" type="slidenum">
              <a:rPr lang="en-US" altLang="en-US" sz="1200"/>
              <a:pPr>
                <a:spcBef>
                  <a:spcPct val="0"/>
                </a:spcBef>
                <a:buClrTx/>
                <a:buSzTx/>
                <a:buFontTx/>
                <a:buNone/>
              </a:pPr>
              <a:t>22</a:t>
            </a:fld>
            <a:endParaRPr lang="en-US" altLang="en-US" sz="1200"/>
          </a:p>
        </p:txBody>
      </p:sp>
      <p:sp>
        <p:nvSpPr>
          <p:cNvPr id="35844" name="Text Box 6">
            <a:extLst>
              <a:ext uri="{FF2B5EF4-FFF2-40B4-BE49-F238E27FC236}">
                <a16:creationId xmlns:a16="http://schemas.microsoft.com/office/drawing/2014/main" id="{76E0816E-96B9-4A6A-B0FA-8B4A6BB35B63}"/>
              </a:ext>
            </a:extLst>
          </p:cNvPr>
          <p:cNvSpPr txBox="1">
            <a:spLocks noChangeArrowheads="1"/>
          </p:cNvSpPr>
          <p:nvPr/>
        </p:nvSpPr>
        <p:spPr bwMode="auto">
          <a:xfrm>
            <a:off x="304800" y="5410200"/>
            <a:ext cx="8499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Note: Darker bars would be red in Project 2007 to represent critical tasks.</a:t>
            </a:r>
          </a:p>
        </p:txBody>
      </p:sp>
      <p:pic>
        <p:nvPicPr>
          <p:cNvPr id="35845" name="Picture 5">
            <a:extLst>
              <a:ext uri="{FF2B5EF4-FFF2-40B4-BE49-F238E27FC236}">
                <a16:creationId xmlns:a16="http://schemas.microsoft.com/office/drawing/2014/main" id="{01202C35-EFF2-48EC-9E13-DC063564DB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151813" cy="34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E29CC35-B200-45BF-9ACE-5191336D48B7}"/>
              </a:ext>
            </a:extLst>
          </p:cNvPr>
          <p:cNvSpPr>
            <a:spLocks noGrp="1" noChangeArrowheads="1"/>
          </p:cNvSpPr>
          <p:nvPr>
            <p:ph type="title"/>
          </p:nvPr>
        </p:nvSpPr>
        <p:spPr>
          <a:xfrm>
            <a:off x="457200" y="0"/>
            <a:ext cx="8229600" cy="1143000"/>
          </a:xfrm>
        </p:spPr>
        <p:txBody>
          <a:bodyPr>
            <a:normAutofit fontScale="90000"/>
          </a:bodyPr>
          <a:lstStyle/>
          <a:p>
            <a:pPr eaLnBrk="1" hangingPunct="1">
              <a:defRPr/>
            </a:pPr>
            <a:r>
              <a:rPr lang="en-US" sz="3600" dirty="0"/>
              <a:t>Figure 6-6. Gantt Chart for Software Launch Project</a:t>
            </a:r>
            <a:endParaRPr lang="en-US" dirty="0"/>
          </a:p>
        </p:txBody>
      </p:sp>
      <p:sp>
        <p:nvSpPr>
          <p:cNvPr id="36867" name="Slide Number Placeholder 5">
            <a:extLst>
              <a:ext uri="{FF2B5EF4-FFF2-40B4-BE49-F238E27FC236}">
                <a16:creationId xmlns:a16="http://schemas.microsoft.com/office/drawing/2014/main" id="{36F6E23D-32D3-47A9-90EA-834D0E2F779D}"/>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0ACDC610-6911-4B96-8A8D-F91F86DF2E37}" type="slidenum">
              <a:rPr lang="en-US" altLang="en-US" sz="1200"/>
              <a:pPr>
                <a:spcBef>
                  <a:spcPct val="0"/>
                </a:spcBef>
                <a:buClrTx/>
                <a:buSzTx/>
                <a:buFontTx/>
                <a:buNone/>
              </a:pPr>
              <a:t>23</a:t>
            </a:fld>
            <a:endParaRPr lang="en-US" altLang="en-US" sz="1200"/>
          </a:p>
        </p:txBody>
      </p:sp>
      <p:pic>
        <p:nvPicPr>
          <p:cNvPr id="36868" name="Picture 4">
            <a:extLst>
              <a:ext uri="{FF2B5EF4-FFF2-40B4-BE49-F238E27FC236}">
                <a16:creationId xmlns:a16="http://schemas.microsoft.com/office/drawing/2014/main" id="{BA5E0E40-0112-4CFE-BB96-F690DAF1BF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189038"/>
            <a:ext cx="6172200"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5BE8487B-88CA-4E73-BB20-F73CF9C894E4}"/>
              </a:ext>
            </a:extLst>
          </p:cNvPr>
          <p:cNvSpPr>
            <a:spLocks noGrp="1" noChangeArrowheads="1"/>
          </p:cNvSpPr>
          <p:nvPr>
            <p:ph idx="1"/>
          </p:nvPr>
        </p:nvSpPr>
        <p:spPr/>
        <p:txBody>
          <a:bodyPr/>
          <a:lstStyle/>
          <a:p>
            <a:pPr eaLnBrk="1" hangingPunct="1">
              <a:defRPr/>
            </a:pPr>
            <a:r>
              <a:rPr lang="en-US" altLang="en-US" dirty="0"/>
              <a:t>Many people like to focus on meeting milestones, especially for large projects</a:t>
            </a:r>
          </a:p>
          <a:p>
            <a:pPr marL="109537" indent="0" eaLnBrk="1" hangingPunct="1">
              <a:buFont typeface="Wingdings 3" panose="05040102010807070707" pitchFamily="18" charset="2"/>
              <a:buNone/>
              <a:defRPr/>
            </a:pPr>
            <a:endParaRPr lang="en-US" altLang="en-US" dirty="0"/>
          </a:p>
          <a:p>
            <a:pPr eaLnBrk="1" hangingPunct="1">
              <a:defRPr/>
            </a:pPr>
            <a:r>
              <a:rPr lang="en-US" altLang="en-US" dirty="0">
                <a:solidFill>
                  <a:srgbClr val="FF0000"/>
                </a:solidFill>
              </a:rPr>
              <a:t>Milestones emphasize important events </a:t>
            </a:r>
            <a:r>
              <a:rPr lang="en-US" altLang="en-US" dirty="0"/>
              <a:t>or accomplishments on projects</a:t>
            </a:r>
          </a:p>
          <a:p>
            <a:pPr marL="109537" indent="0" eaLnBrk="1" hangingPunct="1">
              <a:buFont typeface="Wingdings 3" panose="05040102010807070707" pitchFamily="18" charset="2"/>
              <a:buNone/>
              <a:defRPr/>
            </a:pPr>
            <a:endParaRPr lang="en-US" altLang="en-US" dirty="0"/>
          </a:p>
          <a:p>
            <a:pPr eaLnBrk="1" hangingPunct="1">
              <a:defRPr/>
            </a:pPr>
            <a:r>
              <a:rPr lang="en-US" altLang="en-US" dirty="0"/>
              <a:t>Normally create milestone by entering tasks with a zero duration, or you can mark any task as a milestone</a:t>
            </a:r>
          </a:p>
          <a:p>
            <a:pPr lvl="1" eaLnBrk="1" hangingPunct="1">
              <a:defRPr/>
            </a:pPr>
            <a:endParaRPr lang="en-US" altLang="en-US" dirty="0"/>
          </a:p>
        </p:txBody>
      </p:sp>
      <p:sp>
        <p:nvSpPr>
          <p:cNvPr id="36866" name="Rectangle 2">
            <a:extLst>
              <a:ext uri="{FF2B5EF4-FFF2-40B4-BE49-F238E27FC236}">
                <a16:creationId xmlns:a16="http://schemas.microsoft.com/office/drawing/2014/main" id="{2F9CB9C8-F9DC-4D5C-A22A-574121C26169}"/>
              </a:ext>
            </a:extLst>
          </p:cNvPr>
          <p:cNvSpPr>
            <a:spLocks noGrp="1" noChangeArrowheads="1"/>
          </p:cNvSpPr>
          <p:nvPr>
            <p:ph type="title"/>
          </p:nvPr>
        </p:nvSpPr>
        <p:spPr>
          <a:xfrm>
            <a:off x="381000" y="274638"/>
            <a:ext cx="8305800" cy="868362"/>
          </a:xfrm>
        </p:spPr>
        <p:txBody>
          <a:bodyPr>
            <a:normAutofit fontScale="90000"/>
          </a:bodyPr>
          <a:lstStyle/>
          <a:p>
            <a:pPr eaLnBrk="1" hangingPunct="1">
              <a:defRPr/>
            </a:pPr>
            <a:r>
              <a:rPr lang="en-US" dirty="0"/>
              <a:t>Adding Milestones to Gantt Charts</a:t>
            </a:r>
          </a:p>
        </p:txBody>
      </p:sp>
      <p:sp>
        <p:nvSpPr>
          <p:cNvPr id="37892" name="Slide Number Placeholder 5">
            <a:extLst>
              <a:ext uri="{FF2B5EF4-FFF2-40B4-BE49-F238E27FC236}">
                <a16:creationId xmlns:a16="http://schemas.microsoft.com/office/drawing/2014/main" id="{4CFAC6BE-FD9D-4996-A16D-07C834D368D6}"/>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893C7984-2806-4EC6-9CCD-A7C9596E9054}" type="slidenum">
              <a:rPr lang="en-US" altLang="en-US" sz="1200"/>
              <a:pPr>
                <a:spcBef>
                  <a:spcPct val="0"/>
                </a:spcBef>
                <a:buClrTx/>
                <a:buSzTx/>
                <a:buFontTx/>
                <a:buNone/>
              </a:pPr>
              <a:t>24</a:t>
            </a:fld>
            <a:endParaRPr lang="en-US" alt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E52F252B-E061-49E3-B17A-61EC16427436}"/>
              </a:ext>
            </a:extLst>
          </p:cNvPr>
          <p:cNvSpPr>
            <a:spLocks noGrp="1"/>
          </p:cNvSpPr>
          <p:nvPr>
            <p:ph idx="1"/>
          </p:nvPr>
        </p:nvSpPr>
        <p:spPr/>
        <p:txBody>
          <a:bodyPr/>
          <a:lstStyle/>
          <a:p>
            <a:pPr eaLnBrk="1" hangingPunct="1"/>
            <a:r>
              <a:rPr lang="en-US" altLang="en-US"/>
              <a:t>Milestones should be:</a:t>
            </a:r>
          </a:p>
          <a:p>
            <a:pPr lvl="1" eaLnBrk="1" hangingPunct="1"/>
            <a:r>
              <a:rPr lang="en-US" altLang="en-US" b="1"/>
              <a:t>S</a:t>
            </a:r>
            <a:r>
              <a:rPr lang="en-US" altLang="en-US"/>
              <a:t>pecific</a:t>
            </a:r>
          </a:p>
          <a:p>
            <a:pPr lvl="1" eaLnBrk="1" hangingPunct="1"/>
            <a:r>
              <a:rPr lang="en-US" altLang="en-US" b="1"/>
              <a:t>M</a:t>
            </a:r>
            <a:r>
              <a:rPr lang="en-US" altLang="en-US"/>
              <a:t>easurable</a:t>
            </a:r>
          </a:p>
          <a:p>
            <a:pPr lvl="1" eaLnBrk="1" hangingPunct="1"/>
            <a:r>
              <a:rPr lang="en-US" altLang="en-US" b="1"/>
              <a:t>A</a:t>
            </a:r>
            <a:r>
              <a:rPr lang="en-US" altLang="en-US"/>
              <a:t>ssignable</a:t>
            </a:r>
          </a:p>
          <a:p>
            <a:pPr lvl="1" eaLnBrk="1" hangingPunct="1"/>
            <a:r>
              <a:rPr lang="en-US" altLang="en-US" b="1"/>
              <a:t>R</a:t>
            </a:r>
            <a:r>
              <a:rPr lang="en-US" altLang="en-US"/>
              <a:t>ealistic</a:t>
            </a:r>
          </a:p>
          <a:p>
            <a:pPr lvl="1" eaLnBrk="1" hangingPunct="1"/>
            <a:r>
              <a:rPr lang="en-US" altLang="en-US" b="1"/>
              <a:t>T</a:t>
            </a:r>
            <a:r>
              <a:rPr lang="en-US" altLang="en-US"/>
              <a:t>ime-framed</a:t>
            </a:r>
          </a:p>
        </p:txBody>
      </p:sp>
      <p:sp>
        <p:nvSpPr>
          <p:cNvPr id="37890" name="Rectangle 2">
            <a:extLst>
              <a:ext uri="{FF2B5EF4-FFF2-40B4-BE49-F238E27FC236}">
                <a16:creationId xmlns:a16="http://schemas.microsoft.com/office/drawing/2014/main" id="{A2BB366A-4A3E-43A8-864F-24F490059CD4}"/>
              </a:ext>
            </a:extLst>
          </p:cNvPr>
          <p:cNvSpPr>
            <a:spLocks noGrp="1" noChangeArrowheads="1"/>
          </p:cNvSpPr>
          <p:nvPr>
            <p:ph type="title"/>
          </p:nvPr>
        </p:nvSpPr>
        <p:spPr/>
        <p:txBody>
          <a:bodyPr/>
          <a:lstStyle/>
          <a:p>
            <a:pPr eaLnBrk="1" hangingPunct="1">
              <a:defRPr/>
            </a:pPr>
            <a:r>
              <a:rPr lang="en-US" dirty="0"/>
              <a:t>SMART Criteria</a:t>
            </a:r>
          </a:p>
        </p:txBody>
      </p:sp>
      <p:sp>
        <p:nvSpPr>
          <p:cNvPr id="38916" name="Slide Number Placeholder 5">
            <a:extLst>
              <a:ext uri="{FF2B5EF4-FFF2-40B4-BE49-F238E27FC236}">
                <a16:creationId xmlns:a16="http://schemas.microsoft.com/office/drawing/2014/main" id="{0E51ED0D-E35E-4B9B-B5ED-BF1D31EA394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93850483-8A87-4A00-9DFC-5544B130BAA9}" type="slidenum">
              <a:rPr lang="en-US" altLang="en-US" sz="1200"/>
              <a:pPr>
                <a:spcBef>
                  <a:spcPct val="0"/>
                </a:spcBef>
                <a:buClrTx/>
                <a:buSzTx/>
                <a:buFontTx/>
                <a:buNone/>
              </a:pPr>
              <a:t>25</a:t>
            </a:fld>
            <a:endParaRPr lang="en-US" altLang="en-US"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2BE75F2D-7A2E-42D8-A848-71C2D9CE2DEB}"/>
              </a:ext>
            </a:extLst>
          </p:cNvPr>
          <p:cNvSpPr>
            <a:spLocks noGrp="1"/>
          </p:cNvSpPr>
          <p:nvPr>
            <p:ph idx="1"/>
          </p:nvPr>
        </p:nvSpPr>
        <p:spPr>
          <a:xfrm>
            <a:off x="457200" y="990600"/>
            <a:ext cx="8458200" cy="5410200"/>
          </a:xfrm>
        </p:spPr>
        <p:txBody>
          <a:bodyPr/>
          <a:lstStyle/>
          <a:p>
            <a:pPr eaLnBrk="1" hangingPunct="1">
              <a:lnSpc>
                <a:spcPct val="90000"/>
              </a:lnSpc>
            </a:pPr>
            <a:endParaRPr lang="en-US" altLang="en-US" sz="1800"/>
          </a:p>
          <a:p>
            <a:pPr eaLnBrk="1" hangingPunct="1">
              <a:lnSpc>
                <a:spcPct val="90000"/>
              </a:lnSpc>
            </a:pPr>
            <a:r>
              <a:rPr lang="en-US" altLang="en-US" sz="2000"/>
              <a:t>A </a:t>
            </a:r>
            <a:r>
              <a:rPr lang="en-US" altLang="en-US" sz="2000" b="1"/>
              <a:t>buffer</a:t>
            </a:r>
            <a:r>
              <a:rPr lang="en-US" altLang="en-US" sz="2000"/>
              <a:t> is additional time to complete a task</a:t>
            </a:r>
          </a:p>
          <a:p>
            <a:pPr eaLnBrk="1" hangingPunct="1">
              <a:lnSpc>
                <a:spcPct val="90000"/>
              </a:lnSpc>
            </a:pPr>
            <a:endParaRPr lang="en-US" altLang="en-US" sz="2000"/>
          </a:p>
          <a:p>
            <a:pPr eaLnBrk="1" hangingPunct="1">
              <a:lnSpc>
                <a:spcPct val="90000"/>
              </a:lnSpc>
            </a:pPr>
            <a:r>
              <a:rPr lang="en-US" altLang="en-US" sz="2000" b="1"/>
              <a:t>Murphy’s Law</a:t>
            </a:r>
            <a:r>
              <a:rPr lang="en-US" altLang="en-US" sz="2000"/>
              <a:t> states that if something can go wrong, it will, </a:t>
            </a:r>
            <a:r>
              <a:rPr lang="en-US" altLang="en-US" sz="2000" i="1">
                <a:solidFill>
                  <a:srgbClr val="FF0000"/>
                </a:solidFill>
              </a:rPr>
              <a:t>and why pm’s or estimators add buffers!!!!</a:t>
            </a:r>
          </a:p>
          <a:p>
            <a:pPr eaLnBrk="1" hangingPunct="1">
              <a:lnSpc>
                <a:spcPct val="90000"/>
              </a:lnSpc>
            </a:pPr>
            <a:endParaRPr lang="en-US" altLang="en-US" sz="2000"/>
          </a:p>
          <a:p>
            <a:pPr eaLnBrk="1" hangingPunct="1">
              <a:lnSpc>
                <a:spcPct val="90000"/>
              </a:lnSpc>
            </a:pPr>
            <a:r>
              <a:rPr lang="en-US" altLang="en-US" sz="2000"/>
              <a:t>In traditional estimates, people often add a buffer to each task</a:t>
            </a:r>
          </a:p>
          <a:p>
            <a:pPr eaLnBrk="1" hangingPunct="1">
              <a:lnSpc>
                <a:spcPct val="90000"/>
              </a:lnSpc>
            </a:pPr>
            <a:endParaRPr lang="en-US" altLang="en-US" sz="2000"/>
          </a:p>
          <a:p>
            <a:pPr eaLnBrk="1" hangingPunct="1">
              <a:lnSpc>
                <a:spcPct val="90000"/>
              </a:lnSpc>
            </a:pPr>
            <a:r>
              <a:rPr lang="en-US" altLang="en-US" sz="2000"/>
              <a:t>Critical chain scheduling removes buffers from individual tasks and instead creates:</a:t>
            </a:r>
          </a:p>
          <a:p>
            <a:pPr lvl="1" eaLnBrk="1" hangingPunct="1">
              <a:lnSpc>
                <a:spcPct val="90000"/>
              </a:lnSpc>
            </a:pPr>
            <a:r>
              <a:rPr lang="en-US" altLang="en-US" sz="2000" b="1"/>
              <a:t>Project buffers</a:t>
            </a:r>
            <a:r>
              <a:rPr lang="en-US" altLang="en-US" sz="2000"/>
              <a:t> or additional time added before the project’s due date </a:t>
            </a:r>
            <a:r>
              <a:rPr lang="en-US" altLang="en-US" sz="2000" i="1">
                <a:solidFill>
                  <a:srgbClr val="FF0000"/>
                </a:solidFill>
              </a:rPr>
              <a:t>(we’ll finish june 1, when really done may 1)</a:t>
            </a:r>
          </a:p>
          <a:p>
            <a:pPr lvl="1" eaLnBrk="1" hangingPunct="1">
              <a:lnSpc>
                <a:spcPct val="90000"/>
              </a:lnSpc>
            </a:pPr>
            <a:r>
              <a:rPr lang="en-US" altLang="en-US" sz="2000" b="1"/>
              <a:t>Feeding buffers </a:t>
            </a:r>
            <a:r>
              <a:rPr lang="en-US" altLang="en-US" sz="2000"/>
              <a:t>or additional time </a:t>
            </a:r>
            <a:r>
              <a:rPr lang="en-US" altLang="en-US" sz="2000" b="1" i="1"/>
              <a:t>added before </a:t>
            </a:r>
            <a:r>
              <a:rPr lang="en-US" altLang="en-US" sz="2000"/>
              <a:t>tasks on the critical path </a:t>
            </a:r>
            <a:r>
              <a:rPr lang="en-US" altLang="en-US" sz="2000" i="1">
                <a:solidFill>
                  <a:srgbClr val="FF0000"/>
                </a:solidFill>
              </a:rPr>
              <a:t>(task a should finish in 2 weeks, but is really done in a week – but appears to start early.)</a:t>
            </a:r>
            <a:endParaRPr lang="en-US" altLang="en-US" sz="2000"/>
          </a:p>
          <a:p>
            <a:pPr lvl="1" eaLnBrk="1" hangingPunct="1">
              <a:lnSpc>
                <a:spcPct val="90000"/>
              </a:lnSpc>
            </a:pPr>
            <a:r>
              <a:rPr lang="en-US" altLang="en-US" sz="2000">
                <a:solidFill>
                  <a:srgbClr val="FF0000"/>
                </a:solidFill>
              </a:rPr>
              <a:t>(protects project with limited resources)</a:t>
            </a:r>
            <a:endParaRPr lang="en-US" altLang="en-US" sz="2000"/>
          </a:p>
        </p:txBody>
      </p:sp>
      <p:sp>
        <p:nvSpPr>
          <p:cNvPr id="52226" name="Rectangle 2">
            <a:extLst>
              <a:ext uri="{FF2B5EF4-FFF2-40B4-BE49-F238E27FC236}">
                <a16:creationId xmlns:a16="http://schemas.microsoft.com/office/drawing/2014/main" id="{363816A2-5D84-40DB-B611-52563AE1C334}"/>
              </a:ext>
            </a:extLst>
          </p:cNvPr>
          <p:cNvSpPr>
            <a:spLocks noGrp="1" noChangeArrowheads="1"/>
          </p:cNvSpPr>
          <p:nvPr>
            <p:ph type="title"/>
          </p:nvPr>
        </p:nvSpPr>
        <p:spPr>
          <a:xfrm>
            <a:off x="381000" y="274638"/>
            <a:ext cx="8305800" cy="563562"/>
          </a:xfrm>
        </p:spPr>
        <p:txBody>
          <a:bodyPr>
            <a:normAutofit fontScale="90000"/>
          </a:bodyPr>
          <a:lstStyle/>
          <a:p>
            <a:pPr eaLnBrk="1" hangingPunct="1">
              <a:defRPr/>
            </a:pPr>
            <a:r>
              <a:rPr lang="en-US" dirty="0"/>
              <a:t>Buffers and Critical Chain</a:t>
            </a:r>
          </a:p>
        </p:txBody>
      </p:sp>
      <p:sp>
        <p:nvSpPr>
          <p:cNvPr id="39940" name="Slide Number Placeholder 5">
            <a:extLst>
              <a:ext uri="{FF2B5EF4-FFF2-40B4-BE49-F238E27FC236}">
                <a16:creationId xmlns:a16="http://schemas.microsoft.com/office/drawing/2014/main" id="{4FD200C8-70BF-42B7-8DCC-F3C562888242}"/>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72F6B258-1286-437F-A55A-A6B76778E833}" type="slidenum">
              <a:rPr lang="en-US" altLang="en-US" sz="1200"/>
              <a:pPr>
                <a:spcBef>
                  <a:spcPct val="0"/>
                </a:spcBef>
                <a:buClrTx/>
                <a:buSzTx/>
                <a:buFontTx/>
                <a:buNone/>
              </a:pPr>
              <a:t>26</a:t>
            </a:fld>
            <a:endParaRPr lang="en-US" alt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A84E05DA-86FE-41E9-B0F4-98844507CF4E}"/>
              </a:ext>
            </a:extLst>
          </p:cNvPr>
          <p:cNvSpPr>
            <a:spLocks noGrp="1"/>
          </p:cNvSpPr>
          <p:nvPr>
            <p:ph idx="1"/>
          </p:nvPr>
        </p:nvSpPr>
        <p:spPr/>
        <p:txBody>
          <a:bodyPr/>
          <a:lstStyle/>
          <a:p>
            <a:pPr eaLnBrk="1" hangingPunct="1"/>
            <a:endParaRPr lang="en-US" altLang="en-US" b="1" dirty="0"/>
          </a:p>
          <a:p>
            <a:pPr eaLnBrk="1" hangingPunct="1"/>
            <a:r>
              <a:rPr lang="en-US" altLang="en-US" b="1" dirty="0"/>
              <a:t>PERT</a:t>
            </a:r>
            <a:r>
              <a:rPr lang="en-US" altLang="en-US" dirty="0"/>
              <a:t> is a network analysis technique used to </a:t>
            </a:r>
            <a:r>
              <a:rPr lang="en-US" altLang="en-US" dirty="0">
                <a:solidFill>
                  <a:srgbClr val="FF0000"/>
                </a:solidFill>
              </a:rPr>
              <a:t>estimate project duration when there is a high degree of uncertainty </a:t>
            </a:r>
            <a:r>
              <a:rPr lang="en-US" altLang="en-US" dirty="0"/>
              <a:t>about the individual activity duration estimates</a:t>
            </a:r>
          </a:p>
          <a:p>
            <a:pPr eaLnBrk="1" hangingPunct="1"/>
            <a:r>
              <a:rPr lang="en-US" altLang="en-US" dirty="0"/>
              <a:t>PERT uses </a:t>
            </a:r>
            <a:r>
              <a:rPr lang="en-US" altLang="en-US" b="1" dirty="0"/>
              <a:t>probabilistic time estimates</a:t>
            </a:r>
          </a:p>
          <a:p>
            <a:pPr lvl="1" eaLnBrk="1" hangingPunct="1"/>
            <a:r>
              <a:rPr lang="en-US" altLang="en-US" dirty="0"/>
              <a:t>Duration estimates based on using optimistic, most likely, and pessimistic estimates of activity durations, or a three-point estimate</a:t>
            </a:r>
          </a:p>
        </p:txBody>
      </p:sp>
      <p:sp>
        <p:nvSpPr>
          <p:cNvPr id="54274" name="Rectangle 2">
            <a:extLst>
              <a:ext uri="{FF2B5EF4-FFF2-40B4-BE49-F238E27FC236}">
                <a16:creationId xmlns:a16="http://schemas.microsoft.com/office/drawing/2014/main" id="{6550B2E3-0D54-4547-889A-2F032D87A5E7}"/>
              </a:ext>
            </a:extLst>
          </p:cNvPr>
          <p:cNvSpPr>
            <a:spLocks noGrp="1" noChangeArrowheads="1"/>
          </p:cNvSpPr>
          <p:nvPr>
            <p:ph type="title"/>
          </p:nvPr>
        </p:nvSpPr>
        <p:spPr/>
        <p:txBody>
          <a:bodyPr>
            <a:normAutofit fontScale="90000"/>
          </a:bodyPr>
          <a:lstStyle/>
          <a:p>
            <a:pPr eaLnBrk="1" hangingPunct="1">
              <a:defRPr/>
            </a:pPr>
            <a:r>
              <a:rPr lang="en-US" dirty="0"/>
              <a:t>Program Evaluation and Review Technique (PERT)</a:t>
            </a:r>
          </a:p>
        </p:txBody>
      </p:sp>
      <p:sp>
        <p:nvSpPr>
          <p:cNvPr id="40964" name="Slide Number Placeholder 5">
            <a:extLst>
              <a:ext uri="{FF2B5EF4-FFF2-40B4-BE49-F238E27FC236}">
                <a16:creationId xmlns:a16="http://schemas.microsoft.com/office/drawing/2014/main" id="{6501E61E-0A74-42FA-9665-B089BA53BF63}"/>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5C2F1085-C7D6-4C78-A738-1883017477FC}" type="slidenum">
              <a:rPr lang="en-US" altLang="en-US" sz="1200"/>
              <a:pPr>
                <a:spcBef>
                  <a:spcPct val="0"/>
                </a:spcBef>
                <a:buClrTx/>
                <a:buSzTx/>
                <a:buFontTx/>
                <a:buNone/>
              </a:pPr>
              <a:t>27</a:t>
            </a:fld>
            <a:endParaRPr lang="en-US" altLang="en-US"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4BDAFD19-5807-40A1-AE85-653426B7B5F9}"/>
              </a:ext>
            </a:extLst>
          </p:cNvPr>
          <p:cNvSpPr>
            <a:spLocks noGrp="1"/>
          </p:cNvSpPr>
          <p:nvPr>
            <p:ph idx="1"/>
          </p:nvPr>
        </p:nvSpPr>
        <p:spPr>
          <a:xfrm>
            <a:off x="457200" y="1066800"/>
            <a:ext cx="8458200" cy="5334000"/>
          </a:xfrm>
        </p:spPr>
        <p:txBody>
          <a:bodyPr/>
          <a:lstStyle/>
          <a:p>
            <a:pPr eaLnBrk="1" hangingPunct="1">
              <a:lnSpc>
                <a:spcPct val="90000"/>
              </a:lnSpc>
            </a:pPr>
            <a:r>
              <a:rPr lang="en-US" altLang="en-US" sz="2000"/>
              <a:t>PERT weighted average</a:t>
            </a:r>
            <a:r>
              <a:rPr lang="en-US" altLang="en-US" sz="2000" b="1"/>
              <a:t> =</a:t>
            </a:r>
            <a:r>
              <a:rPr lang="en-US" altLang="en-US" sz="2000" b="1" u="sng"/>
              <a:t> </a:t>
            </a:r>
          </a:p>
          <a:p>
            <a:pPr eaLnBrk="1" hangingPunct="1">
              <a:lnSpc>
                <a:spcPct val="90000"/>
              </a:lnSpc>
              <a:buFontTx/>
              <a:buNone/>
            </a:pPr>
            <a:r>
              <a:rPr lang="en-US" altLang="en-US" sz="2000" u="sng"/>
              <a:t>optimistic time + 4X most likely time + pessimistic time</a:t>
            </a:r>
            <a:endParaRPr lang="en-US" altLang="en-US" sz="2000"/>
          </a:p>
          <a:p>
            <a:pPr eaLnBrk="1" hangingPunct="1">
              <a:lnSpc>
                <a:spcPct val="90000"/>
              </a:lnSpc>
              <a:buFontTx/>
              <a:buNone/>
            </a:pPr>
            <a:r>
              <a:rPr lang="en-US" altLang="en-US" sz="2000"/>
              <a:t>					6</a:t>
            </a:r>
          </a:p>
          <a:p>
            <a:pPr eaLnBrk="1" hangingPunct="1">
              <a:lnSpc>
                <a:spcPct val="90000"/>
              </a:lnSpc>
            </a:pPr>
            <a:r>
              <a:rPr lang="en-US" altLang="en-US" sz="2000"/>
              <a:t>Example:</a:t>
            </a:r>
          </a:p>
          <a:p>
            <a:pPr eaLnBrk="1" hangingPunct="1">
              <a:lnSpc>
                <a:spcPct val="90000"/>
              </a:lnSpc>
              <a:buFontTx/>
              <a:buNone/>
            </a:pPr>
            <a:r>
              <a:rPr lang="en-US" altLang="en-US" sz="2000"/>
              <a:t>PERT weighted average =</a:t>
            </a:r>
          </a:p>
          <a:p>
            <a:pPr eaLnBrk="1" hangingPunct="1">
              <a:lnSpc>
                <a:spcPct val="90000"/>
              </a:lnSpc>
              <a:buFontTx/>
              <a:buNone/>
            </a:pPr>
            <a:r>
              <a:rPr lang="en-US" altLang="en-US" sz="2000" b="1"/>
              <a:t> </a:t>
            </a:r>
            <a:r>
              <a:rPr lang="en-US" altLang="en-US" sz="2000" u="sng"/>
              <a:t>8 workdays + 4 X 10 workdays + 24 workdays</a:t>
            </a:r>
            <a:r>
              <a:rPr lang="en-US" altLang="en-US" sz="2000"/>
              <a:t>	= </a:t>
            </a:r>
            <a:r>
              <a:rPr lang="en-US" altLang="en-US" sz="2000" b="1"/>
              <a:t>12 days</a:t>
            </a:r>
            <a:r>
              <a:rPr lang="en-US" altLang="en-US" sz="2000"/>
              <a:t>					6</a:t>
            </a:r>
          </a:p>
          <a:p>
            <a:pPr eaLnBrk="1" hangingPunct="1">
              <a:lnSpc>
                <a:spcPct val="90000"/>
              </a:lnSpc>
              <a:buFontTx/>
              <a:buNone/>
            </a:pPr>
            <a:r>
              <a:rPr lang="en-US" altLang="en-US" sz="2000"/>
              <a:t>where optimistic time = 8 days</a:t>
            </a:r>
          </a:p>
          <a:p>
            <a:pPr eaLnBrk="1" hangingPunct="1">
              <a:lnSpc>
                <a:spcPct val="90000"/>
              </a:lnSpc>
              <a:buFontTx/>
              <a:buNone/>
            </a:pPr>
            <a:r>
              <a:rPr lang="en-US" altLang="en-US" sz="2000"/>
              <a:t>most likely time = </a:t>
            </a:r>
            <a:r>
              <a:rPr lang="en-US" altLang="en-US" sz="2000" b="1"/>
              <a:t>10 days</a:t>
            </a:r>
            <a:r>
              <a:rPr lang="en-US" altLang="en-US" sz="2000"/>
              <a:t>, and</a:t>
            </a:r>
          </a:p>
          <a:p>
            <a:pPr eaLnBrk="1" hangingPunct="1">
              <a:lnSpc>
                <a:spcPct val="90000"/>
              </a:lnSpc>
              <a:buFontTx/>
              <a:buNone/>
            </a:pPr>
            <a:r>
              <a:rPr lang="en-US" altLang="en-US" sz="2000"/>
              <a:t>pessimistic time = 24 days</a:t>
            </a:r>
          </a:p>
          <a:p>
            <a:pPr eaLnBrk="1" hangingPunct="1">
              <a:lnSpc>
                <a:spcPct val="90000"/>
              </a:lnSpc>
              <a:buFontTx/>
              <a:buNone/>
            </a:pPr>
            <a:r>
              <a:rPr lang="en-US" altLang="en-US" sz="2000"/>
              <a:t>   </a:t>
            </a:r>
            <a:br>
              <a:rPr lang="en-US" altLang="en-US" sz="2000"/>
            </a:br>
            <a:r>
              <a:rPr lang="en-US" altLang="en-US" sz="2000"/>
              <a:t>Therefore, you’d use </a:t>
            </a:r>
            <a:r>
              <a:rPr lang="en-US" altLang="en-US" sz="2000" b="1"/>
              <a:t>12 days</a:t>
            </a:r>
            <a:r>
              <a:rPr lang="en-US" altLang="en-US" sz="2000"/>
              <a:t> on the network diagram instead of 10 when using PERT for the above example</a:t>
            </a:r>
          </a:p>
          <a:p>
            <a:pPr eaLnBrk="1" hangingPunct="1">
              <a:lnSpc>
                <a:spcPct val="90000"/>
              </a:lnSpc>
              <a:buFontTx/>
              <a:buNone/>
            </a:pPr>
            <a:endParaRPr lang="en-US" altLang="en-US" sz="2000"/>
          </a:p>
          <a:p>
            <a:pPr eaLnBrk="1" hangingPunct="1">
              <a:lnSpc>
                <a:spcPct val="90000"/>
              </a:lnSpc>
              <a:buFontTx/>
              <a:buNone/>
            </a:pPr>
            <a:r>
              <a:rPr lang="en-US" altLang="en-US" sz="2000" i="1">
                <a:solidFill>
                  <a:srgbClr val="FF0000"/>
                </a:solidFill>
              </a:rPr>
              <a:t>Best way to explain, is your taking an educated guess based on peoples expertise and averaging out based on low to high execution. </a:t>
            </a:r>
          </a:p>
        </p:txBody>
      </p:sp>
      <p:sp>
        <p:nvSpPr>
          <p:cNvPr id="55298" name="Rectangle 2">
            <a:extLst>
              <a:ext uri="{FF2B5EF4-FFF2-40B4-BE49-F238E27FC236}">
                <a16:creationId xmlns:a16="http://schemas.microsoft.com/office/drawing/2014/main" id="{B7DC4EF2-FA0E-42B8-871C-772841BBDE2D}"/>
              </a:ext>
            </a:extLst>
          </p:cNvPr>
          <p:cNvSpPr>
            <a:spLocks noGrp="1" noChangeArrowheads="1"/>
          </p:cNvSpPr>
          <p:nvPr>
            <p:ph type="title"/>
          </p:nvPr>
        </p:nvSpPr>
        <p:spPr>
          <a:xfrm>
            <a:off x="381000" y="274638"/>
            <a:ext cx="8305800" cy="715962"/>
          </a:xfrm>
        </p:spPr>
        <p:txBody>
          <a:bodyPr>
            <a:normAutofit fontScale="90000"/>
          </a:bodyPr>
          <a:lstStyle/>
          <a:p>
            <a:pPr eaLnBrk="1" hangingPunct="1">
              <a:defRPr/>
            </a:pPr>
            <a:r>
              <a:rPr lang="en-US" dirty="0"/>
              <a:t>PERT Formula and Example</a:t>
            </a:r>
          </a:p>
        </p:txBody>
      </p:sp>
      <p:sp>
        <p:nvSpPr>
          <p:cNvPr id="41988" name="Slide Number Placeholder 5">
            <a:extLst>
              <a:ext uri="{FF2B5EF4-FFF2-40B4-BE49-F238E27FC236}">
                <a16:creationId xmlns:a16="http://schemas.microsoft.com/office/drawing/2014/main" id="{67859BB3-5234-44CA-8FF6-A5AF11FD0927}"/>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1AE2DCEB-616A-4C7B-AA71-F242CBC1B564}" type="slidenum">
              <a:rPr lang="en-US" altLang="en-US" sz="1200"/>
              <a:pPr>
                <a:spcBef>
                  <a:spcPct val="0"/>
                </a:spcBef>
                <a:buClrTx/>
                <a:buSzTx/>
                <a:buFontTx/>
                <a:buNone/>
              </a:pPr>
              <a:t>28</a:t>
            </a:fld>
            <a:endParaRPr lang="en-US" alt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a:extLst>
              <a:ext uri="{FF2B5EF4-FFF2-40B4-BE49-F238E27FC236}">
                <a16:creationId xmlns:a16="http://schemas.microsoft.com/office/drawing/2014/main" id="{FD5820C6-20C5-45C2-9184-6FB9599C1B51}"/>
              </a:ext>
            </a:extLst>
          </p:cNvPr>
          <p:cNvSpPr>
            <a:spLocks noGrp="1" noChangeArrowheads="1"/>
          </p:cNvSpPr>
          <p:nvPr>
            <p:ph idx="1"/>
          </p:nvPr>
        </p:nvSpPr>
        <p:spPr/>
        <p:txBody>
          <a:bodyPr/>
          <a:lstStyle/>
          <a:p>
            <a:pPr eaLnBrk="1" hangingPunct="1">
              <a:defRPr/>
            </a:pPr>
            <a:endParaRPr lang="en-US" altLang="en-US" sz="2400" dirty="0"/>
          </a:p>
          <a:p>
            <a:pPr eaLnBrk="1" hangingPunct="1">
              <a:defRPr/>
            </a:pPr>
            <a:r>
              <a:rPr lang="en-US" altLang="en-US" sz="2400" dirty="0"/>
              <a:t>Perform reality checks </a:t>
            </a:r>
            <a:r>
              <a:rPr lang="en-US" altLang="en-US" sz="2400"/>
              <a:t>on schedules</a:t>
            </a:r>
            <a:endParaRPr lang="en-US" altLang="en-US" sz="2400" dirty="0"/>
          </a:p>
          <a:p>
            <a:pPr marL="109537" indent="0" eaLnBrk="1" hangingPunct="1">
              <a:buFont typeface="Wingdings 3" panose="05040102010807070707" pitchFamily="18" charset="2"/>
              <a:buNone/>
              <a:defRPr/>
            </a:pPr>
            <a:endParaRPr lang="en-US" altLang="en-US" sz="2400" dirty="0"/>
          </a:p>
          <a:p>
            <a:pPr eaLnBrk="1" hangingPunct="1">
              <a:defRPr/>
            </a:pPr>
            <a:r>
              <a:rPr lang="en-US" altLang="en-US" sz="2400" dirty="0"/>
              <a:t>Allow for contingencies</a:t>
            </a:r>
          </a:p>
          <a:p>
            <a:pPr marL="109537" indent="0" eaLnBrk="1" hangingPunct="1">
              <a:buFont typeface="Wingdings 3" panose="05040102010807070707" pitchFamily="18" charset="2"/>
              <a:buNone/>
              <a:defRPr/>
            </a:pPr>
            <a:endParaRPr lang="en-US" altLang="en-US" sz="2400" dirty="0"/>
          </a:p>
          <a:p>
            <a:pPr eaLnBrk="1" hangingPunct="1">
              <a:defRPr/>
            </a:pPr>
            <a:r>
              <a:rPr lang="en-US" altLang="en-US" sz="2400" dirty="0"/>
              <a:t>Don’t plan for everyone to work at 100% capacity all the time</a:t>
            </a:r>
          </a:p>
          <a:p>
            <a:pPr marL="109537" indent="0" eaLnBrk="1" hangingPunct="1">
              <a:buFont typeface="Wingdings 3" panose="05040102010807070707" pitchFamily="18" charset="2"/>
              <a:buNone/>
              <a:defRPr/>
            </a:pPr>
            <a:endParaRPr lang="en-US" altLang="en-US" sz="2400" dirty="0"/>
          </a:p>
          <a:p>
            <a:pPr eaLnBrk="1" hangingPunct="1">
              <a:defRPr/>
            </a:pPr>
            <a:r>
              <a:rPr lang="en-US" altLang="en-US" sz="2400" dirty="0"/>
              <a:t>Hold progress meetings with stakeholders and be clear and honest in communicating schedule issues</a:t>
            </a:r>
          </a:p>
        </p:txBody>
      </p:sp>
      <p:sp>
        <p:nvSpPr>
          <p:cNvPr id="56322" name="Rectangle 2">
            <a:extLst>
              <a:ext uri="{FF2B5EF4-FFF2-40B4-BE49-F238E27FC236}">
                <a16:creationId xmlns:a16="http://schemas.microsoft.com/office/drawing/2014/main" id="{8A4B54D6-4FB6-4580-A4B9-F1B64BB1A3EC}"/>
              </a:ext>
            </a:extLst>
          </p:cNvPr>
          <p:cNvSpPr>
            <a:spLocks noGrp="1" noChangeArrowheads="1"/>
          </p:cNvSpPr>
          <p:nvPr>
            <p:ph type="title"/>
          </p:nvPr>
        </p:nvSpPr>
        <p:spPr/>
        <p:txBody>
          <a:bodyPr/>
          <a:lstStyle/>
          <a:p>
            <a:pPr eaLnBrk="1" hangingPunct="1">
              <a:defRPr/>
            </a:pPr>
            <a:r>
              <a:rPr lang="en-US" dirty="0"/>
              <a:t>Schedule Control Suggestions</a:t>
            </a:r>
          </a:p>
        </p:txBody>
      </p:sp>
      <p:sp>
        <p:nvSpPr>
          <p:cNvPr id="43012" name="Slide Number Placeholder 5">
            <a:extLst>
              <a:ext uri="{FF2B5EF4-FFF2-40B4-BE49-F238E27FC236}">
                <a16:creationId xmlns:a16="http://schemas.microsoft.com/office/drawing/2014/main" id="{6AFB3242-0D8C-4426-82C8-302315CB8832}"/>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2FB0F18C-4362-4FD7-B752-69B8A78E4B12}" type="slidenum">
              <a:rPr lang="en-US" altLang="en-US" sz="1200"/>
              <a:pPr>
                <a:spcBef>
                  <a:spcPct val="0"/>
                </a:spcBef>
                <a:buClrTx/>
                <a:buSzTx/>
                <a:buFontTx/>
                <a:buNone/>
              </a:pPr>
              <a:t>29</a:t>
            </a:fld>
            <a:endParaRPr lang="en-US"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FC27E44F-9366-4DEC-9035-FA2AED8B3E1F}"/>
              </a:ext>
            </a:extLst>
          </p:cNvPr>
          <p:cNvSpPr>
            <a:spLocks noGrp="1"/>
          </p:cNvSpPr>
          <p:nvPr>
            <p:ph idx="1"/>
          </p:nvPr>
        </p:nvSpPr>
        <p:spPr>
          <a:xfrm>
            <a:off x="457200" y="990600"/>
            <a:ext cx="8458200" cy="4572000"/>
          </a:xfrm>
        </p:spPr>
        <p:txBody>
          <a:bodyPr/>
          <a:lstStyle/>
          <a:p>
            <a:pPr marL="609600" indent="-609600" eaLnBrk="1" hangingPunct="1">
              <a:spcAft>
                <a:spcPts val="600"/>
              </a:spcAft>
            </a:pPr>
            <a:r>
              <a:rPr lang="en-US" altLang="en-US"/>
              <a:t>Understand the importance of project schedules </a:t>
            </a:r>
          </a:p>
          <a:p>
            <a:pPr marL="609600" indent="-609600" eaLnBrk="1" hangingPunct="1">
              <a:spcAft>
                <a:spcPts val="600"/>
              </a:spcAft>
            </a:pPr>
            <a:r>
              <a:rPr lang="en-US" altLang="en-US"/>
              <a:t>Define activities as the basis for </a:t>
            </a:r>
            <a:r>
              <a:rPr lang="en-US" altLang="en-US">
                <a:solidFill>
                  <a:srgbClr val="FF0000"/>
                </a:solidFill>
              </a:rPr>
              <a:t>developing project schedules</a:t>
            </a:r>
          </a:p>
          <a:p>
            <a:pPr marL="609600" indent="-609600" eaLnBrk="1" hangingPunct="1">
              <a:spcAft>
                <a:spcPts val="600"/>
              </a:spcAft>
            </a:pPr>
            <a:r>
              <a:rPr lang="en-US" altLang="en-US"/>
              <a:t>Describe how project managers use </a:t>
            </a:r>
            <a:r>
              <a:rPr lang="en-US" altLang="en-US">
                <a:solidFill>
                  <a:srgbClr val="FF0000"/>
                </a:solidFill>
              </a:rPr>
              <a:t>network diagrams</a:t>
            </a:r>
            <a:r>
              <a:rPr lang="en-US" altLang="en-US"/>
              <a:t> and dependencies to assist in activity sequencing</a:t>
            </a:r>
          </a:p>
          <a:p>
            <a:pPr marL="609600" indent="-609600" eaLnBrk="1" hangingPunct="1">
              <a:spcAft>
                <a:spcPts val="600"/>
              </a:spcAft>
            </a:pPr>
            <a:r>
              <a:rPr lang="en-US" altLang="en-US"/>
              <a:t>Understand the relationship between </a:t>
            </a:r>
            <a:r>
              <a:rPr lang="en-US" altLang="en-US">
                <a:solidFill>
                  <a:srgbClr val="FF0000"/>
                </a:solidFill>
              </a:rPr>
              <a:t>estimating resources and project schedules</a:t>
            </a:r>
          </a:p>
        </p:txBody>
      </p:sp>
      <p:sp>
        <p:nvSpPr>
          <p:cNvPr id="9218" name="Rectangle 2">
            <a:extLst>
              <a:ext uri="{FF2B5EF4-FFF2-40B4-BE49-F238E27FC236}">
                <a16:creationId xmlns:a16="http://schemas.microsoft.com/office/drawing/2014/main" id="{6B7CD7CF-B12F-4ABC-A58E-56414BEC45EF}"/>
              </a:ext>
            </a:extLst>
          </p:cNvPr>
          <p:cNvSpPr>
            <a:spLocks noGrp="1" noChangeArrowheads="1"/>
          </p:cNvSpPr>
          <p:nvPr>
            <p:ph type="title"/>
          </p:nvPr>
        </p:nvSpPr>
        <p:spPr>
          <a:xfrm>
            <a:off x="304800" y="228600"/>
            <a:ext cx="8839200" cy="685800"/>
          </a:xfrm>
        </p:spPr>
        <p:txBody>
          <a:bodyPr>
            <a:noAutofit/>
          </a:bodyPr>
          <a:lstStyle/>
          <a:p>
            <a:pPr eaLnBrk="1" hangingPunct="1">
              <a:defRPr/>
            </a:pPr>
            <a:r>
              <a:rPr lang="en-US" dirty="0"/>
              <a:t>Learning Objectives</a:t>
            </a:r>
          </a:p>
        </p:txBody>
      </p:sp>
      <p:sp>
        <p:nvSpPr>
          <p:cNvPr id="16388" name="Slide Number Placeholder 5">
            <a:extLst>
              <a:ext uri="{FF2B5EF4-FFF2-40B4-BE49-F238E27FC236}">
                <a16:creationId xmlns:a16="http://schemas.microsoft.com/office/drawing/2014/main" id="{E4590664-3D84-486B-AC02-D71D21506EA8}"/>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F5D40130-9811-454A-87D1-9DCD6907A67B}" type="slidenum">
              <a:rPr lang="en-US" altLang="en-US" sz="1200"/>
              <a:pPr>
                <a:spcBef>
                  <a:spcPct val="0"/>
                </a:spcBef>
                <a:buClrTx/>
                <a:buSzTx/>
                <a:buFontTx/>
                <a:buNone/>
              </a:pPr>
              <a:t>3</a:t>
            </a:fld>
            <a:endParaRPr lang="en-US" altLang="en-US"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a:extLst>
              <a:ext uri="{FF2B5EF4-FFF2-40B4-BE49-F238E27FC236}">
                <a16:creationId xmlns:a16="http://schemas.microsoft.com/office/drawing/2014/main" id="{007F4282-C97F-4309-A6E8-8712601576EC}"/>
              </a:ext>
            </a:extLst>
          </p:cNvPr>
          <p:cNvSpPr>
            <a:spLocks noGrp="1" noChangeArrowheads="1"/>
          </p:cNvSpPr>
          <p:nvPr>
            <p:ph idx="1"/>
          </p:nvPr>
        </p:nvSpPr>
        <p:spPr>
          <a:xfrm>
            <a:off x="381000" y="1371600"/>
            <a:ext cx="8458200" cy="4876800"/>
          </a:xfrm>
        </p:spPr>
        <p:txBody>
          <a:bodyPr/>
          <a:lstStyle/>
          <a:p>
            <a:pPr eaLnBrk="1" hangingPunct="1">
              <a:lnSpc>
                <a:spcPct val="90000"/>
              </a:lnSpc>
              <a:defRPr/>
            </a:pPr>
            <a:r>
              <a:rPr lang="en-US" altLang="en-US" dirty="0">
                <a:solidFill>
                  <a:srgbClr val="FF0000"/>
                </a:solidFill>
              </a:rPr>
              <a:t>Project time management is often cited as the main source of conflict on projects</a:t>
            </a:r>
            <a:r>
              <a:rPr lang="en-US" altLang="en-US" dirty="0"/>
              <a:t>, and most IT projects exceed time estimates</a:t>
            </a:r>
          </a:p>
          <a:p>
            <a:pPr marL="109537" indent="0" eaLnBrk="1" hangingPunct="1">
              <a:lnSpc>
                <a:spcPct val="90000"/>
              </a:lnSpc>
              <a:buFont typeface="Wingdings 3" panose="05040102010807070707" pitchFamily="18" charset="2"/>
              <a:buNone/>
              <a:defRPr/>
            </a:pPr>
            <a:endParaRPr lang="en-US" altLang="en-US" dirty="0"/>
          </a:p>
          <a:p>
            <a:pPr eaLnBrk="1" hangingPunct="1">
              <a:lnSpc>
                <a:spcPct val="90000"/>
              </a:lnSpc>
              <a:defRPr/>
            </a:pPr>
            <a:r>
              <a:rPr lang="en-US" altLang="en-US" dirty="0"/>
              <a:t>Main processes include:</a:t>
            </a:r>
          </a:p>
          <a:p>
            <a:pPr lvl="1" eaLnBrk="1" hangingPunct="1">
              <a:lnSpc>
                <a:spcPct val="90000"/>
              </a:lnSpc>
              <a:defRPr/>
            </a:pPr>
            <a:r>
              <a:rPr lang="en-US" altLang="en-US" dirty="0"/>
              <a:t>Define activities</a:t>
            </a:r>
          </a:p>
          <a:p>
            <a:pPr lvl="1" eaLnBrk="1" hangingPunct="1">
              <a:lnSpc>
                <a:spcPct val="90000"/>
              </a:lnSpc>
              <a:defRPr/>
            </a:pPr>
            <a:r>
              <a:rPr lang="en-US" altLang="en-US" dirty="0"/>
              <a:t>Sequence activities</a:t>
            </a:r>
          </a:p>
          <a:p>
            <a:pPr lvl="1" eaLnBrk="1" hangingPunct="1">
              <a:lnSpc>
                <a:spcPct val="90000"/>
              </a:lnSpc>
              <a:defRPr/>
            </a:pPr>
            <a:r>
              <a:rPr lang="en-US" altLang="en-US" dirty="0"/>
              <a:t>Estimate activity resources</a:t>
            </a:r>
          </a:p>
          <a:p>
            <a:pPr lvl="1" eaLnBrk="1" hangingPunct="1">
              <a:lnSpc>
                <a:spcPct val="90000"/>
              </a:lnSpc>
              <a:defRPr/>
            </a:pPr>
            <a:r>
              <a:rPr lang="en-US" altLang="en-US" dirty="0"/>
              <a:t>Estimate activity durations</a:t>
            </a:r>
          </a:p>
          <a:p>
            <a:pPr lvl="1" eaLnBrk="1" hangingPunct="1">
              <a:lnSpc>
                <a:spcPct val="90000"/>
              </a:lnSpc>
              <a:defRPr/>
            </a:pPr>
            <a:r>
              <a:rPr lang="en-US" altLang="en-US" dirty="0"/>
              <a:t>Develop schedule</a:t>
            </a:r>
          </a:p>
          <a:p>
            <a:pPr lvl="1" eaLnBrk="1" hangingPunct="1">
              <a:lnSpc>
                <a:spcPct val="90000"/>
              </a:lnSpc>
              <a:defRPr/>
            </a:pPr>
            <a:r>
              <a:rPr lang="en-US" altLang="en-US" dirty="0"/>
              <a:t>Control schedule</a:t>
            </a:r>
          </a:p>
        </p:txBody>
      </p:sp>
      <p:sp>
        <p:nvSpPr>
          <p:cNvPr id="63490" name="Rectangle 2">
            <a:extLst>
              <a:ext uri="{FF2B5EF4-FFF2-40B4-BE49-F238E27FC236}">
                <a16:creationId xmlns:a16="http://schemas.microsoft.com/office/drawing/2014/main" id="{E697A9B9-9797-46E6-813F-DE324B40386C}"/>
              </a:ext>
            </a:extLst>
          </p:cNvPr>
          <p:cNvSpPr>
            <a:spLocks noGrp="1" noChangeArrowheads="1"/>
          </p:cNvSpPr>
          <p:nvPr>
            <p:ph type="title"/>
          </p:nvPr>
        </p:nvSpPr>
        <p:spPr>
          <a:xfrm>
            <a:off x="381000" y="274638"/>
            <a:ext cx="8305800" cy="792162"/>
          </a:xfrm>
        </p:spPr>
        <p:txBody>
          <a:bodyPr/>
          <a:lstStyle/>
          <a:p>
            <a:pPr eaLnBrk="1" hangingPunct="1">
              <a:defRPr/>
            </a:pPr>
            <a:r>
              <a:rPr lang="en-US" dirty="0"/>
              <a:t>Chapter Summary</a:t>
            </a:r>
          </a:p>
        </p:txBody>
      </p:sp>
      <p:sp>
        <p:nvSpPr>
          <p:cNvPr id="44036" name="Slide Number Placeholder 5">
            <a:extLst>
              <a:ext uri="{FF2B5EF4-FFF2-40B4-BE49-F238E27FC236}">
                <a16:creationId xmlns:a16="http://schemas.microsoft.com/office/drawing/2014/main" id="{1C145C8E-FB2F-4AB7-B2DD-8577C454C04A}"/>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EEDF6677-54D6-40FE-96F0-7504FEC2FD24}" type="slidenum">
              <a:rPr lang="en-US" altLang="en-US" sz="1200"/>
              <a:pPr>
                <a:spcBef>
                  <a:spcPct val="0"/>
                </a:spcBef>
                <a:buClrTx/>
                <a:buSzTx/>
                <a:buFontTx/>
                <a:buNone/>
              </a:pPr>
              <a:t>30</a:t>
            </a:fld>
            <a:endParaRPr lang="en-US"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id="{1BB37894-91D5-44D1-9787-C287AF564AF4}"/>
              </a:ext>
            </a:extLst>
          </p:cNvPr>
          <p:cNvSpPr>
            <a:spLocks noGrp="1"/>
          </p:cNvSpPr>
          <p:nvPr>
            <p:ph idx="1"/>
          </p:nvPr>
        </p:nvSpPr>
        <p:spPr>
          <a:xfrm>
            <a:off x="381000" y="1219200"/>
            <a:ext cx="8305800" cy="4572000"/>
          </a:xfrm>
        </p:spPr>
        <p:txBody>
          <a:bodyPr/>
          <a:lstStyle/>
          <a:p>
            <a:pPr eaLnBrk="1" hangingPunct="1">
              <a:defRPr/>
            </a:pPr>
            <a:endParaRPr lang="en-US" altLang="en-US" sz="2000" dirty="0"/>
          </a:p>
          <a:p>
            <a:pPr eaLnBrk="1" hangingPunct="1">
              <a:defRPr/>
            </a:pPr>
            <a:r>
              <a:rPr lang="en-US" altLang="en-US" sz="2000" dirty="0"/>
              <a:t>At the U.S. Federal Bureau of Investigation (FBI), </a:t>
            </a:r>
            <a:r>
              <a:rPr lang="en-US" altLang="en-US" sz="2000" dirty="0">
                <a:solidFill>
                  <a:srgbClr val="FF0000"/>
                </a:solidFill>
              </a:rPr>
              <a:t>poor time management was one of the reasons </a:t>
            </a:r>
            <a:r>
              <a:rPr lang="en-US" altLang="en-US" sz="2000" dirty="0"/>
              <a:t>behind the failure of Trilogy, a “disastrous, unbelievably expensive piece of vaporware, which was more than four years in the </a:t>
            </a:r>
            <a:r>
              <a:rPr lang="en-US" altLang="en-US" sz="2000" dirty="0">
                <a:solidFill>
                  <a:srgbClr val="FF0000"/>
                </a:solidFill>
              </a:rPr>
              <a:t>(un)making</a:t>
            </a:r>
            <a:r>
              <a:rPr lang="en-US" altLang="en-US" sz="2000" dirty="0"/>
              <a:t>. The system was supposed to enable FBI agents to integrate intelligence from isolated information silos within the Bureau.”*</a:t>
            </a:r>
          </a:p>
          <a:p>
            <a:pPr marL="109537" indent="0" eaLnBrk="1" hangingPunct="1">
              <a:buFont typeface="Wingdings 3" panose="05040102010807070707" pitchFamily="18" charset="2"/>
              <a:buNone/>
              <a:defRPr/>
            </a:pPr>
            <a:endParaRPr lang="en-US" altLang="en-US" sz="2000" dirty="0"/>
          </a:p>
          <a:p>
            <a:pPr eaLnBrk="1" hangingPunct="1">
              <a:defRPr/>
            </a:pPr>
            <a:r>
              <a:rPr lang="en-US" altLang="en-US" sz="2000" dirty="0"/>
              <a:t>In May 2006, the Government Accounting Agency said that the Trilogy project failed at its core mission of improving the FBI’s investigative abilities and was plagued with missed milestones and escalating costs</a:t>
            </a:r>
          </a:p>
          <a:p>
            <a:pPr eaLnBrk="1" hangingPunct="1">
              <a:defRPr/>
            </a:pPr>
            <a:endParaRPr lang="en-US" altLang="en-US" sz="2000" dirty="0"/>
          </a:p>
          <a:p>
            <a:pPr marL="109537" indent="0" eaLnBrk="1" hangingPunct="1">
              <a:buFont typeface="Wingdings 3" panose="05040102010807070707" pitchFamily="18" charset="2"/>
              <a:buNone/>
              <a:defRPr/>
            </a:pPr>
            <a:endParaRPr lang="en-US" altLang="en-US" sz="2000" dirty="0"/>
          </a:p>
        </p:txBody>
      </p:sp>
      <p:sp>
        <p:nvSpPr>
          <p:cNvPr id="19458" name="Title 1">
            <a:extLst>
              <a:ext uri="{FF2B5EF4-FFF2-40B4-BE49-F238E27FC236}">
                <a16:creationId xmlns:a16="http://schemas.microsoft.com/office/drawing/2014/main" id="{3BAAC281-4B13-476B-BC0C-F0B9698BDC6B}"/>
              </a:ext>
            </a:extLst>
          </p:cNvPr>
          <p:cNvSpPr>
            <a:spLocks noGrp="1"/>
          </p:cNvSpPr>
          <p:nvPr>
            <p:ph type="title"/>
          </p:nvPr>
        </p:nvSpPr>
        <p:spPr>
          <a:xfrm>
            <a:off x="381000" y="274638"/>
            <a:ext cx="8305800" cy="868362"/>
          </a:xfrm>
        </p:spPr>
        <p:txBody>
          <a:bodyPr/>
          <a:lstStyle/>
          <a:p>
            <a:pPr eaLnBrk="1" hangingPunct="1">
              <a:defRPr/>
            </a:pPr>
            <a:r>
              <a:rPr lang="en-US" dirty="0"/>
              <a:t>What Went Wrong?</a:t>
            </a:r>
          </a:p>
        </p:txBody>
      </p:sp>
      <p:sp>
        <p:nvSpPr>
          <p:cNvPr id="17412" name="Slide Number Placeholder 4">
            <a:extLst>
              <a:ext uri="{FF2B5EF4-FFF2-40B4-BE49-F238E27FC236}">
                <a16:creationId xmlns:a16="http://schemas.microsoft.com/office/drawing/2014/main" id="{A43900DF-78C8-4861-A71F-3B658C748FCE}"/>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6E43F23E-5576-4E5C-B6C2-3CFDAC6399C7}" type="slidenum">
              <a:rPr lang="en-US" altLang="en-US" sz="1200"/>
              <a:pPr>
                <a:spcBef>
                  <a:spcPct val="0"/>
                </a:spcBef>
                <a:buClrTx/>
                <a:buSzTx/>
                <a:buFontTx/>
                <a:buNone/>
              </a:pPr>
              <a:t>4</a:t>
            </a:fld>
            <a:endParaRPr lang="en-US"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C35EA54-7F4E-4936-B14E-19B40DFCC686}"/>
              </a:ext>
            </a:extLst>
          </p:cNvPr>
          <p:cNvSpPr>
            <a:spLocks noGrp="1" noChangeArrowheads="1"/>
          </p:cNvSpPr>
          <p:nvPr>
            <p:ph type="title"/>
          </p:nvPr>
        </p:nvSpPr>
        <p:spPr/>
        <p:txBody>
          <a:bodyPr/>
          <a:lstStyle/>
          <a:p>
            <a:pPr eaLnBrk="1" hangingPunct="1">
              <a:defRPr/>
            </a:pPr>
            <a:r>
              <a:rPr lang="en-US" sz="3600" dirty="0">
                <a:solidFill>
                  <a:srgbClr val="FF0000"/>
                </a:solidFill>
              </a:rPr>
              <a:t>REVIEW: </a:t>
            </a:r>
            <a:r>
              <a:rPr lang="en-US" sz="2800" dirty="0"/>
              <a:t>Project Management Framework – 9 Knowledge Areas</a:t>
            </a:r>
          </a:p>
        </p:txBody>
      </p:sp>
      <p:sp>
        <p:nvSpPr>
          <p:cNvPr id="18435" name="Footer Placeholder 5">
            <a:extLst>
              <a:ext uri="{FF2B5EF4-FFF2-40B4-BE49-F238E27FC236}">
                <a16:creationId xmlns:a16="http://schemas.microsoft.com/office/drawing/2014/main" id="{0305ADD2-991F-4438-B490-294AD162F0CB}"/>
              </a:ext>
            </a:extLst>
          </p:cNvPr>
          <p:cNvSpPr>
            <a:spLocks noGrp="1"/>
          </p:cNvSpPr>
          <p:nvPr>
            <p:ph type="ftr" sz="quarter" idx="3"/>
          </p:nvPr>
        </p:nvSpPr>
        <p:spPr bwMode="auto">
          <a:xfrm>
            <a:off x="8588375" y="6492875"/>
            <a:ext cx="5556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200">
                <a:solidFill>
                  <a:schemeClr val="tx1"/>
                </a:solidFill>
                <a:latin typeface="Arial" panose="020B0604020202020204" pitchFamily="34" charset="0"/>
              </a:defRPr>
            </a:lvl1pPr>
            <a:lvl2pPr marL="742950" indent="-285750">
              <a:defRPr sz="2200">
                <a:solidFill>
                  <a:schemeClr val="tx1"/>
                </a:solidFill>
                <a:latin typeface="Arial" panose="020B0604020202020204" pitchFamily="34" charset="0"/>
              </a:defRPr>
            </a:lvl2pPr>
            <a:lvl3pPr marL="1143000" indent="-228600">
              <a:defRPr sz="2200">
                <a:solidFill>
                  <a:schemeClr val="tx1"/>
                </a:solidFill>
                <a:latin typeface="Arial" panose="020B0604020202020204" pitchFamily="34" charset="0"/>
              </a:defRPr>
            </a:lvl3pPr>
            <a:lvl4pPr marL="1600200" indent="-228600">
              <a:defRPr sz="2200">
                <a:solidFill>
                  <a:schemeClr val="tx1"/>
                </a:solidFill>
                <a:latin typeface="Arial" panose="020B0604020202020204" pitchFamily="34" charset="0"/>
              </a:defRPr>
            </a:lvl4pPr>
            <a:lvl5pPr marL="2057400" indent="-22860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algn="l" eaLnBrk="0" hangingPunct="0"/>
            <a:endParaRPr lang="en-US" altLang="en-US" sz="1200"/>
          </a:p>
        </p:txBody>
      </p:sp>
      <p:sp>
        <p:nvSpPr>
          <p:cNvPr id="18436" name="Slide Number Placeholder 5">
            <a:extLst>
              <a:ext uri="{FF2B5EF4-FFF2-40B4-BE49-F238E27FC236}">
                <a16:creationId xmlns:a16="http://schemas.microsoft.com/office/drawing/2014/main" id="{FB002B6A-DFB5-47AA-AF42-D47A50BC6FA3}"/>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24738C8D-8349-4293-A72F-B586143CDC6C}" type="slidenum">
              <a:rPr lang="en-US" altLang="en-US" sz="1200"/>
              <a:pPr>
                <a:spcBef>
                  <a:spcPct val="0"/>
                </a:spcBef>
                <a:buClrTx/>
                <a:buSzTx/>
                <a:buFontTx/>
                <a:buNone/>
              </a:pPr>
              <a:t>5</a:t>
            </a:fld>
            <a:endParaRPr lang="en-US" altLang="en-US" sz="1200"/>
          </a:p>
        </p:txBody>
      </p:sp>
      <p:pic>
        <p:nvPicPr>
          <p:cNvPr id="18437" name="Picture 6">
            <a:extLst>
              <a:ext uri="{FF2B5EF4-FFF2-40B4-BE49-F238E27FC236}">
                <a16:creationId xmlns:a16="http://schemas.microsoft.com/office/drawing/2014/main" id="{73A47B42-8FAD-49A2-B571-3BC5A43131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17638"/>
            <a:ext cx="84582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own Arrow 1">
            <a:extLst>
              <a:ext uri="{FF2B5EF4-FFF2-40B4-BE49-F238E27FC236}">
                <a16:creationId xmlns:a16="http://schemas.microsoft.com/office/drawing/2014/main" id="{B807BB92-2AEF-4557-9C1C-F1F5E0279DD5}"/>
              </a:ext>
            </a:extLst>
          </p:cNvPr>
          <p:cNvSpPr/>
          <p:nvPr/>
        </p:nvSpPr>
        <p:spPr>
          <a:xfrm rot="18296270">
            <a:off x="1838326" y="1436687"/>
            <a:ext cx="304800" cy="1603375"/>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51433934-1458-4D0C-A129-92EE90D43136}"/>
              </a:ext>
            </a:extLst>
          </p:cNvPr>
          <p:cNvSpPr>
            <a:spLocks noGrp="1" noChangeArrowheads="1"/>
          </p:cNvSpPr>
          <p:nvPr>
            <p:ph idx="1"/>
          </p:nvPr>
        </p:nvSpPr>
        <p:spPr>
          <a:xfrm>
            <a:off x="457200" y="1481138"/>
            <a:ext cx="8229600" cy="4691062"/>
          </a:xfrm>
        </p:spPr>
        <p:txBody>
          <a:bodyPr/>
          <a:lstStyle/>
          <a:p>
            <a:pPr marL="109537" indent="0" eaLnBrk="1" hangingPunct="1">
              <a:lnSpc>
                <a:spcPct val="90000"/>
              </a:lnSpc>
              <a:buFont typeface="Wingdings 3" panose="05040102010807070707" pitchFamily="18" charset="2"/>
              <a:buNone/>
              <a:defRPr/>
            </a:pPr>
            <a:endParaRPr lang="en-US" altLang="en-US" dirty="0"/>
          </a:p>
          <a:p>
            <a:pPr eaLnBrk="1" hangingPunct="1">
              <a:lnSpc>
                <a:spcPct val="90000"/>
              </a:lnSpc>
              <a:defRPr/>
            </a:pPr>
            <a:r>
              <a:rPr lang="en-US" altLang="en-US" dirty="0"/>
              <a:t>The project management process groups include:</a:t>
            </a:r>
          </a:p>
          <a:p>
            <a:pPr marL="109537" indent="0" eaLnBrk="1" hangingPunct="1">
              <a:lnSpc>
                <a:spcPct val="90000"/>
              </a:lnSpc>
              <a:buFont typeface="Wingdings 3" panose="05040102010807070707" pitchFamily="18" charset="2"/>
              <a:buNone/>
              <a:defRPr/>
            </a:pPr>
            <a:endParaRPr lang="en-US" altLang="en-US" dirty="0"/>
          </a:p>
          <a:p>
            <a:pPr marL="392113" lvl="1" indent="0" eaLnBrk="1" hangingPunct="1">
              <a:lnSpc>
                <a:spcPct val="90000"/>
              </a:lnSpc>
              <a:spcAft>
                <a:spcPts val="1200"/>
              </a:spcAft>
              <a:buFont typeface="Verdana" panose="020B0604030504040204" pitchFamily="34" charset="0"/>
              <a:buNone/>
              <a:defRPr/>
            </a:pPr>
            <a:r>
              <a:rPr lang="en-US" altLang="en-US" dirty="0"/>
              <a:t>1) Initiating processes </a:t>
            </a:r>
            <a:r>
              <a:rPr lang="en-US" altLang="en-US" sz="1600" i="1" dirty="0">
                <a:solidFill>
                  <a:srgbClr val="FF0000"/>
                </a:solidFill>
              </a:rPr>
              <a:t>– defining or authorizing a project or phase</a:t>
            </a:r>
          </a:p>
          <a:p>
            <a:pPr marL="392113" lvl="1" indent="0" eaLnBrk="1" hangingPunct="1">
              <a:lnSpc>
                <a:spcPct val="90000"/>
              </a:lnSpc>
              <a:spcAft>
                <a:spcPts val="1200"/>
              </a:spcAft>
              <a:buFont typeface="Verdana" panose="020B0604030504040204" pitchFamily="34" charset="0"/>
              <a:buNone/>
              <a:defRPr/>
            </a:pPr>
            <a:r>
              <a:rPr lang="en-US" altLang="en-US" dirty="0"/>
              <a:t>2) Planning processes </a:t>
            </a:r>
            <a:r>
              <a:rPr lang="en-US" altLang="en-US" sz="1600" i="1" dirty="0">
                <a:solidFill>
                  <a:srgbClr val="FF0000"/>
                </a:solidFill>
              </a:rPr>
              <a:t>– devising a workable scheme (plan) can happen is all process groups, cost plans, resource plans, procurement plans.</a:t>
            </a:r>
          </a:p>
          <a:p>
            <a:pPr marL="392113" lvl="1" indent="0" eaLnBrk="1" hangingPunct="1">
              <a:lnSpc>
                <a:spcPct val="90000"/>
              </a:lnSpc>
              <a:spcAft>
                <a:spcPts val="1200"/>
              </a:spcAft>
              <a:buFont typeface="Verdana" panose="020B0604030504040204" pitchFamily="34" charset="0"/>
              <a:buNone/>
              <a:defRPr/>
            </a:pPr>
            <a:r>
              <a:rPr lang="en-US" altLang="en-US" dirty="0"/>
              <a:t>3) Executing processes </a:t>
            </a:r>
            <a:r>
              <a:rPr lang="en-US" altLang="en-US" sz="1800" i="1" dirty="0">
                <a:solidFill>
                  <a:srgbClr val="FF0000"/>
                </a:solidFill>
              </a:rPr>
              <a:t>– </a:t>
            </a:r>
            <a:r>
              <a:rPr lang="en-US" altLang="en-US" sz="1600" i="1" dirty="0">
                <a:solidFill>
                  <a:srgbClr val="FF0000"/>
                </a:solidFill>
              </a:rPr>
              <a:t>coordinating people and other resources to carry out activities – did you make that order?</a:t>
            </a:r>
          </a:p>
          <a:p>
            <a:pPr marL="392113" lvl="1" indent="0" eaLnBrk="1" hangingPunct="1">
              <a:lnSpc>
                <a:spcPct val="90000"/>
              </a:lnSpc>
              <a:spcAft>
                <a:spcPts val="1200"/>
              </a:spcAft>
              <a:buFont typeface="Verdana" panose="020B0604030504040204" pitchFamily="34" charset="0"/>
              <a:buNone/>
              <a:defRPr/>
            </a:pPr>
            <a:r>
              <a:rPr lang="en-US" altLang="en-US" dirty="0"/>
              <a:t>4) Monitoring and controlling processes </a:t>
            </a:r>
            <a:r>
              <a:rPr lang="en-US" altLang="en-US" sz="1600" i="1" dirty="0">
                <a:solidFill>
                  <a:srgbClr val="FF0000"/>
                </a:solidFill>
              </a:rPr>
              <a:t>– measure progress and changes against the plans</a:t>
            </a:r>
          </a:p>
          <a:p>
            <a:pPr marL="392113" lvl="1" indent="0" eaLnBrk="1" hangingPunct="1">
              <a:lnSpc>
                <a:spcPct val="90000"/>
              </a:lnSpc>
              <a:spcAft>
                <a:spcPts val="1200"/>
              </a:spcAft>
              <a:buFont typeface="Verdana" panose="020B0604030504040204" pitchFamily="34" charset="0"/>
              <a:buNone/>
              <a:defRPr/>
            </a:pPr>
            <a:r>
              <a:rPr lang="en-US" altLang="en-US" dirty="0"/>
              <a:t>5) Closing processes </a:t>
            </a:r>
            <a:r>
              <a:rPr lang="en-US" altLang="en-US" sz="1600" i="1" dirty="0">
                <a:solidFill>
                  <a:srgbClr val="FF0000"/>
                </a:solidFill>
              </a:rPr>
              <a:t>– formal signoff, lessons learned, close out contracts etc…</a:t>
            </a:r>
          </a:p>
        </p:txBody>
      </p:sp>
      <p:sp>
        <p:nvSpPr>
          <p:cNvPr id="11268" name="Rectangle 2">
            <a:extLst>
              <a:ext uri="{FF2B5EF4-FFF2-40B4-BE49-F238E27FC236}">
                <a16:creationId xmlns:a16="http://schemas.microsoft.com/office/drawing/2014/main" id="{1935E4B1-790F-4CF8-BBBF-FA193F1167FF}"/>
              </a:ext>
            </a:extLst>
          </p:cNvPr>
          <p:cNvSpPr>
            <a:spLocks noGrp="1" noChangeArrowheads="1"/>
          </p:cNvSpPr>
          <p:nvPr>
            <p:ph type="title"/>
          </p:nvPr>
        </p:nvSpPr>
        <p:spPr/>
        <p:txBody>
          <a:bodyPr>
            <a:normAutofit fontScale="90000"/>
          </a:bodyPr>
          <a:lstStyle/>
          <a:p>
            <a:pPr eaLnBrk="1" hangingPunct="1">
              <a:defRPr/>
            </a:pPr>
            <a:r>
              <a:rPr lang="en-US" dirty="0">
                <a:solidFill>
                  <a:srgbClr val="FF0000"/>
                </a:solidFill>
              </a:rPr>
              <a:t>REVIEW: </a:t>
            </a:r>
            <a:r>
              <a:rPr lang="en-US" dirty="0"/>
              <a:t>The </a:t>
            </a:r>
            <a:r>
              <a:rPr lang="en-US" dirty="0">
                <a:solidFill>
                  <a:schemeClr val="accent2"/>
                </a:solidFill>
              </a:rPr>
              <a:t>5</a:t>
            </a:r>
            <a:r>
              <a:rPr lang="en-US" dirty="0"/>
              <a:t> Project Management Process Groups</a:t>
            </a:r>
          </a:p>
        </p:txBody>
      </p:sp>
      <p:sp>
        <p:nvSpPr>
          <p:cNvPr id="19460" name="Slide Number Placeholder 4">
            <a:extLst>
              <a:ext uri="{FF2B5EF4-FFF2-40B4-BE49-F238E27FC236}">
                <a16:creationId xmlns:a16="http://schemas.microsoft.com/office/drawing/2014/main" id="{F56D6624-E722-4066-B209-3AB437B14ADC}"/>
              </a:ext>
            </a:extLst>
          </p:cNvPr>
          <p:cNvSpPr>
            <a:spLocks noGrp="1"/>
          </p:cNvSpPr>
          <p:nvPr>
            <p:ph type="sldNum" sz="quarter" idx="10"/>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lgn="l">
              <a:spcBef>
                <a:spcPct val="0"/>
              </a:spcBef>
              <a:buClrTx/>
              <a:buSzTx/>
              <a:buFontTx/>
              <a:buNone/>
            </a:pPr>
            <a:fld id="{CF976CDC-71A1-4F68-ADE8-F7AB45EC5550}" type="slidenum">
              <a:rPr lang="en-US" altLang="en-US" sz="1200"/>
              <a:pPr algn="l">
                <a:spcBef>
                  <a:spcPct val="0"/>
                </a:spcBef>
                <a:buClrTx/>
                <a:buSzTx/>
                <a:buFontTx/>
                <a:buNone/>
              </a:pPr>
              <a:t>6</a:t>
            </a:fld>
            <a:endParaRPr lang="en-US" altLang="en-US" sz="1200"/>
          </a:p>
        </p:txBody>
      </p:sp>
      <p:sp>
        <p:nvSpPr>
          <p:cNvPr id="19461" name="Footer Placeholder 4">
            <a:extLst>
              <a:ext uri="{FF2B5EF4-FFF2-40B4-BE49-F238E27FC236}">
                <a16:creationId xmlns:a16="http://schemas.microsoft.com/office/drawing/2014/main" id="{411708C4-10F4-40A8-852D-A594566101AC}"/>
              </a:ext>
            </a:extLst>
          </p:cNvPr>
          <p:cNvSpPr>
            <a:spLocks noGrp="1"/>
          </p:cNvSpPr>
          <p:nvPr>
            <p:ph type="ftr" sz="quarter" idx="3"/>
          </p:nvPr>
        </p:nvSpPr>
        <p:spPr bwMode="auto">
          <a:xfrm>
            <a:off x="8588375" y="6492875"/>
            <a:ext cx="5556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lgn="l" eaLnBrk="0" hangingPunct="0">
              <a:spcBef>
                <a:spcPct val="0"/>
              </a:spcBef>
              <a:buClrTx/>
              <a:buSzTx/>
              <a:buFontTx/>
              <a:buNone/>
            </a:pPr>
            <a:r>
              <a:rPr lang="en-US" altLang="en-US" sz="1200"/>
              <a:t>Information Technology Project Management, Sixth Edition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2A23D830-D21C-4B57-9535-A498413DFB78}"/>
              </a:ext>
            </a:extLst>
          </p:cNvPr>
          <p:cNvSpPr>
            <a:spLocks noGrp="1" noChangeArrowheads="1"/>
          </p:cNvSpPr>
          <p:nvPr>
            <p:ph type="title"/>
          </p:nvPr>
        </p:nvSpPr>
        <p:spPr>
          <a:xfrm>
            <a:off x="228600" y="0"/>
            <a:ext cx="8610600" cy="1143000"/>
          </a:xfrm>
        </p:spPr>
        <p:txBody>
          <a:bodyPr/>
          <a:lstStyle/>
          <a:p>
            <a:pPr eaLnBrk="1" hangingPunct="1">
              <a:defRPr/>
            </a:pPr>
            <a:r>
              <a:rPr lang="en-US" sz="3200" dirty="0">
                <a:solidFill>
                  <a:srgbClr val="FF0000"/>
                </a:solidFill>
              </a:rPr>
              <a:t>REVIEW: </a:t>
            </a:r>
            <a:r>
              <a:rPr lang="en-US" sz="3200" dirty="0"/>
              <a:t>Project Management Process Groups and Knowledge Area Mapping*</a:t>
            </a:r>
          </a:p>
        </p:txBody>
      </p:sp>
      <p:sp>
        <p:nvSpPr>
          <p:cNvPr id="20483" name="Slide Number Placeholder 6">
            <a:extLst>
              <a:ext uri="{FF2B5EF4-FFF2-40B4-BE49-F238E27FC236}">
                <a16:creationId xmlns:a16="http://schemas.microsoft.com/office/drawing/2014/main" id="{4B84DEF1-9FBD-48DD-A123-AC1F5F40704B}"/>
              </a:ext>
            </a:extLst>
          </p:cNvPr>
          <p:cNvSpPr>
            <a:spLocks noGrp="1"/>
          </p:cNvSpPr>
          <p:nvPr>
            <p:ph type="sldNum" sz="quarter" idx="10"/>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lgn="l">
              <a:spcBef>
                <a:spcPct val="0"/>
              </a:spcBef>
              <a:buClrTx/>
              <a:buSzTx/>
              <a:buFontTx/>
              <a:buNone/>
            </a:pPr>
            <a:fld id="{B7B4F6C6-D7C4-4A14-8E7C-F076BA604C09}" type="slidenum">
              <a:rPr lang="en-US" altLang="en-US" sz="1200"/>
              <a:pPr algn="l">
                <a:spcBef>
                  <a:spcPct val="0"/>
                </a:spcBef>
                <a:buClrTx/>
                <a:buSzTx/>
                <a:buFontTx/>
                <a:buNone/>
              </a:pPr>
              <a:t>7</a:t>
            </a:fld>
            <a:endParaRPr lang="en-US" altLang="en-US" sz="1200"/>
          </a:p>
        </p:txBody>
      </p:sp>
      <p:sp>
        <p:nvSpPr>
          <p:cNvPr id="20484" name="Rectangle 8">
            <a:extLst>
              <a:ext uri="{FF2B5EF4-FFF2-40B4-BE49-F238E27FC236}">
                <a16:creationId xmlns:a16="http://schemas.microsoft.com/office/drawing/2014/main" id="{28D8FB59-A12B-4F8E-97CE-6FB34CCFDDFD}"/>
              </a:ext>
            </a:extLst>
          </p:cNvPr>
          <p:cNvSpPr>
            <a:spLocks noChangeArrowheads="1"/>
          </p:cNvSpPr>
          <p:nvPr/>
        </p:nvSpPr>
        <p:spPr bwMode="auto">
          <a:xfrm>
            <a:off x="6629400" y="3733800"/>
            <a:ext cx="533400" cy="152400"/>
          </a:xfrm>
          <a:prstGeom prst="rect">
            <a:avLst/>
          </a:prstGeom>
          <a:solidFill>
            <a:schemeClr val="bg1"/>
          </a:solidFill>
          <a:ln w="9525">
            <a:solidFill>
              <a:schemeClr val="bg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p>
        </p:txBody>
      </p:sp>
      <p:pic>
        <p:nvPicPr>
          <p:cNvPr id="20485" name="Picture 7">
            <a:extLst>
              <a:ext uri="{FF2B5EF4-FFF2-40B4-BE49-F238E27FC236}">
                <a16:creationId xmlns:a16="http://schemas.microsoft.com/office/drawing/2014/main" id="{CC48B28E-0FA4-4C41-ACF7-0FE5C6DE81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500" t="16000" r="22501" b="16000"/>
          <a:stretch>
            <a:fillRect/>
          </a:stretch>
        </p:blipFill>
        <p:spPr bwMode="auto">
          <a:xfrm>
            <a:off x="762000" y="1066800"/>
            <a:ext cx="7162800"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le 1">
            <a:extLst>
              <a:ext uri="{FF2B5EF4-FFF2-40B4-BE49-F238E27FC236}">
                <a16:creationId xmlns:a16="http://schemas.microsoft.com/office/drawing/2014/main" id="{1C69D2D9-1336-460C-9E4C-2AFC5EA38098}"/>
              </a:ext>
            </a:extLst>
          </p:cNvPr>
          <p:cNvSpPr/>
          <p:nvPr/>
        </p:nvSpPr>
        <p:spPr>
          <a:xfrm>
            <a:off x="609600" y="5105400"/>
            <a:ext cx="7391400" cy="129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E9A6B2-C764-40AC-B2B5-5D67CB0E7178}"/>
              </a:ext>
            </a:extLst>
          </p:cNvPr>
          <p:cNvSpPr>
            <a:spLocks noGrp="1"/>
          </p:cNvSpPr>
          <p:nvPr>
            <p:ph type="title"/>
          </p:nvPr>
        </p:nvSpPr>
        <p:spPr>
          <a:xfrm>
            <a:off x="457200" y="0"/>
            <a:ext cx="8229600" cy="563562"/>
          </a:xfrm>
        </p:spPr>
        <p:txBody>
          <a:bodyPr>
            <a:noAutofit/>
          </a:bodyPr>
          <a:lstStyle/>
          <a:p>
            <a:pPr eaLnBrk="1" hangingPunct="1">
              <a:defRPr/>
            </a:pPr>
            <a:r>
              <a:rPr lang="en-US" sz="4000" dirty="0">
                <a:solidFill>
                  <a:srgbClr val="FF0000"/>
                </a:solidFill>
              </a:rPr>
              <a:t>REVIEW:</a:t>
            </a:r>
            <a:r>
              <a:rPr lang="en-US" sz="4000" dirty="0"/>
              <a:t>(continued)</a:t>
            </a:r>
          </a:p>
        </p:txBody>
      </p:sp>
      <p:sp>
        <p:nvSpPr>
          <p:cNvPr id="21507" name="Slide Number Placeholder 3">
            <a:extLst>
              <a:ext uri="{FF2B5EF4-FFF2-40B4-BE49-F238E27FC236}">
                <a16:creationId xmlns:a16="http://schemas.microsoft.com/office/drawing/2014/main" id="{7BCBA5CD-A243-4164-A1D9-F80AC83885D5}"/>
              </a:ext>
            </a:extLst>
          </p:cNvPr>
          <p:cNvSpPr>
            <a:spLocks noGrp="1"/>
          </p:cNvSpPr>
          <p:nvPr>
            <p:ph type="sldNum" sz="quarter" idx="10"/>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lgn="l">
              <a:spcBef>
                <a:spcPct val="0"/>
              </a:spcBef>
              <a:buClrTx/>
              <a:buSzTx/>
              <a:buFontTx/>
              <a:buNone/>
            </a:pPr>
            <a:fld id="{16AAF3E7-23F6-478A-97CB-ACBA761B5212}" type="slidenum">
              <a:rPr lang="en-US" altLang="en-US" sz="1200"/>
              <a:pPr algn="l">
                <a:spcBef>
                  <a:spcPct val="0"/>
                </a:spcBef>
                <a:buClrTx/>
                <a:buSzTx/>
                <a:buFontTx/>
                <a:buNone/>
              </a:pPr>
              <a:t>8</a:t>
            </a:fld>
            <a:endParaRPr lang="en-US" altLang="en-US" sz="1200"/>
          </a:p>
        </p:txBody>
      </p:sp>
      <p:pic>
        <p:nvPicPr>
          <p:cNvPr id="21508" name="Picture 2">
            <a:extLst>
              <a:ext uri="{FF2B5EF4-FFF2-40B4-BE49-F238E27FC236}">
                <a16:creationId xmlns:a16="http://schemas.microsoft.com/office/drawing/2014/main" id="{FE740905-0D7C-4753-B4B8-9E944B2EF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876" t="14000" r="28125" b="33353"/>
          <a:stretch>
            <a:fillRect/>
          </a:stretch>
        </p:blipFill>
        <p:spPr bwMode="auto">
          <a:xfrm>
            <a:off x="990600" y="685800"/>
            <a:ext cx="6669088"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extLst>
              <a:ext uri="{FF2B5EF4-FFF2-40B4-BE49-F238E27FC236}">
                <a16:creationId xmlns:a16="http://schemas.microsoft.com/office/drawing/2014/main" id="{A4CE478F-DC5B-4AD1-A508-6FEAAEDFF58B}"/>
              </a:ext>
            </a:extLst>
          </p:cNvPr>
          <p:cNvSpPr/>
          <p:nvPr/>
        </p:nvSpPr>
        <p:spPr>
          <a:xfrm>
            <a:off x="630238" y="1616075"/>
            <a:ext cx="7391400" cy="17367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2F17E716-D678-4D1D-B810-78EC86A83090}"/>
              </a:ext>
            </a:extLst>
          </p:cNvPr>
          <p:cNvSpPr>
            <a:spLocks noGrp="1"/>
          </p:cNvSpPr>
          <p:nvPr>
            <p:ph type="title"/>
          </p:nvPr>
        </p:nvSpPr>
        <p:spPr>
          <a:xfrm>
            <a:off x="381000" y="152400"/>
            <a:ext cx="8305800" cy="1143000"/>
          </a:xfrm>
        </p:spPr>
        <p:txBody>
          <a:bodyPr>
            <a:normAutofit fontScale="90000"/>
          </a:bodyPr>
          <a:lstStyle/>
          <a:p>
            <a:pPr eaLnBrk="1" hangingPunct="1">
              <a:defRPr/>
            </a:pPr>
            <a:r>
              <a:rPr lang="en-US" dirty="0"/>
              <a:t>Figure 6-1. Project Time Management Summary</a:t>
            </a:r>
          </a:p>
        </p:txBody>
      </p:sp>
      <p:sp>
        <p:nvSpPr>
          <p:cNvPr id="22531" name="Slide Number Placeholder 4">
            <a:extLst>
              <a:ext uri="{FF2B5EF4-FFF2-40B4-BE49-F238E27FC236}">
                <a16:creationId xmlns:a16="http://schemas.microsoft.com/office/drawing/2014/main" id="{0C60D6E5-8421-47B9-95DF-D95FDCCE8137}"/>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A57514BD-1BCC-4CFD-A4A8-0841299938AE}" type="slidenum">
              <a:rPr lang="en-US" altLang="en-US" sz="1200"/>
              <a:pPr>
                <a:spcBef>
                  <a:spcPct val="0"/>
                </a:spcBef>
                <a:buClrTx/>
                <a:buSzTx/>
                <a:buFontTx/>
                <a:buNone/>
              </a:pPr>
              <a:t>9</a:t>
            </a:fld>
            <a:endParaRPr lang="en-US" altLang="en-US" sz="1200"/>
          </a:p>
        </p:txBody>
      </p:sp>
      <p:pic>
        <p:nvPicPr>
          <p:cNvPr id="22532" name="Picture 5">
            <a:extLst>
              <a:ext uri="{FF2B5EF4-FFF2-40B4-BE49-F238E27FC236}">
                <a16:creationId xmlns:a16="http://schemas.microsoft.com/office/drawing/2014/main" id="{989C05B3-F64C-4C94-9157-B7D13B9491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73914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2192</TotalTime>
  <Words>1557</Words>
  <Application>Microsoft Office PowerPoint</Application>
  <PresentationFormat>On-screen Show (4:3)</PresentationFormat>
  <Paragraphs>216</Paragraphs>
  <Slides>30</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Arial</vt:lpstr>
      <vt:lpstr>Arial Rounded MT Bold</vt:lpstr>
      <vt:lpstr>Calibri</vt:lpstr>
      <vt:lpstr>Lucida Sans Unicode</vt:lpstr>
      <vt:lpstr>Times New Roman</vt:lpstr>
      <vt:lpstr>Verdana</vt:lpstr>
      <vt:lpstr>Wingdings 2</vt:lpstr>
      <vt:lpstr>Wingdings 3</vt:lpstr>
      <vt:lpstr>Custom Design</vt:lpstr>
      <vt:lpstr>Theme1</vt:lpstr>
      <vt:lpstr>Chapter 6: Project Time Management</vt:lpstr>
      <vt:lpstr>Announcements</vt:lpstr>
      <vt:lpstr>Learning Objectives</vt:lpstr>
      <vt:lpstr>What Went Wrong?</vt:lpstr>
      <vt:lpstr>REVIEW: Project Management Framework – 9 Knowledge Areas</vt:lpstr>
      <vt:lpstr>REVIEW: The 5 Project Management Process Groups</vt:lpstr>
      <vt:lpstr>REVIEW: Project Management Process Groups and Knowledge Area Mapping*</vt:lpstr>
      <vt:lpstr>REVIEW:(continued)</vt:lpstr>
      <vt:lpstr>Figure 6-1. Project Time Management Summary</vt:lpstr>
      <vt:lpstr>Project Time Management Processes</vt:lpstr>
      <vt:lpstr>Defining Activities</vt:lpstr>
      <vt:lpstr>Milestones</vt:lpstr>
      <vt:lpstr>Sequencing Activities</vt:lpstr>
      <vt:lpstr>Three types of Dependencies</vt:lpstr>
      <vt:lpstr>Network Diagrams</vt:lpstr>
      <vt:lpstr>Figure 6-4. Sample PDM Network Diagram</vt:lpstr>
      <vt:lpstr>Estimating Activity Resources</vt:lpstr>
      <vt:lpstr>Activity Duration Estimating</vt:lpstr>
      <vt:lpstr>Three-Point Estimates</vt:lpstr>
      <vt:lpstr>Developing the Schedule</vt:lpstr>
      <vt:lpstr>Gantt Charts</vt:lpstr>
      <vt:lpstr>Figure 6-5. Gantt Chart for Project X</vt:lpstr>
      <vt:lpstr>Figure 6-6. Gantt Chart for Software Launch Project</vt:lpstr>
      <vt:lpstr>Adding Milestones to Gantt Charts</vt:lpstr>
      <vt:lpstr>SMART Criteria</vt:lpstr>
      <vt:lpstr>Buffers and Critical Chain</vt:lpstr>
      <vt:lpstr>Program Evaluation and Review Technique (PERT)</vt:lpstr>
      <vt:lpstr>PERT Formula and Example</vt:lpstr>
      <vt:lpstr>Schedule Control Suggestions</vt:lpstr>
      <vt:lpstr>Chapter Summary</vt:lpstr>
    </vt:vector>
  </TitlesOfParts>
  <Company>Augsburg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Cengage</dc:creator>
  <cp:lastModifiedBy>Thomas Licciardello</cp:lastModifiedBy>
  <cp:revision>171</cp:revision>
  <dcterms:created xsi:type="dcterms:W3CDTF">2001-07-05T23:10:12Z</dcterms:created>
  <dcterms:modified xsi:type="dcterms:W3CDTF">2022-10-06T13:45:19Z</dcterms:modified>
</cp:coreProperties>
</file>