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76261-D171-4555-90B2-E89DA594E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B44A6-FAA6-4EC7-A759-457C3D923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6D30B-2596-4BED-943C-8DFDF4D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951A4-027D-4337-8A80-395691EB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CD4C5-EA1C-45DC-8AAF-7C2A0534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923A-18B4-41C7-8881-DD062777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62D2B-CA8B-4010-BFE9-AABC64A0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D32C5-9CA1-4C4B-8A55-8A9EB3B2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FC69E-7889-41EC-9DF3-C43E348A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AF55B-B6D9-458F-851F-B96C2EFC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B1253-4FA2-409D-892C-76932A269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0F8F4-4004-470F-8B74-3F31A5B3F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4D6C0-46B8-4174-A200-D1481FA4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3284A-F722-4ED6-8524-69520D70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F3511-96A8-45DA-9206-F88ED8D7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0750-BA57-4770-B87A-BA82634C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9306A-F025-4B60-B1E3-AA936466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0D2F8-5ACE-41B2-9CEF-1E1A1C0C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3A542-1E88-43CA-BA59-278BF94E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857B3-A80F-43FC-81A9-352C2673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73A72-B4F3-4BC3-8231-E9B206DB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80051-D0C2-4CDD-8FDA-97B3EC35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C3A80-CF1C-4FC0-8891-47EC46CE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FB64D-58AA-4BE6-8522-D4B4649D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FB4B8-0672-4C5A-8D57-0E5094E0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3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2EE9F-9B8F-4F3B-B251-64CBE83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01CCC-BF20-4D3E-B288-7826FE6AE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A1DCE-4E59-4DF4-A787-56660EF9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3DE65-C6A3-42E5-9828-CA13EC32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B1607-9DF7-4E16-AA65-697CC14D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39365-4605-47B3-B4C5-A6AFA80F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10A83-163C-41E2-B4A3-E7BC9813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445FF-909A-4300-9551-19374C8E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E6AA0-87E5-4E2B-A1AC-5EA43262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80230-AC85-444C-BFA5-4576D4D38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77ED1-FE78-4B22-AE2F-9E5D9CCF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389583-643C-49FF-96AE-14B13B06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C628E6-1079-45CE-8ADD-583A7B26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C5F1E9-362E-4388-9F02-578C47A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5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DBB28-0145-40AB-A3DD-EDE3ABEB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C0430-C9E6-4A92-BF35-ECF7425B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6EBE20-48B7-401F-9DE0-DB85AC7C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090101-4B4C-4FD2-B9C6-612946F6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5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F02C85-8E42-494C-969B-BB259CF8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2BE8A-5BFC-458B-940D-0C593F11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86005F-C0B4-4DEB-AA97-04A0CC8C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2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1EFE3-C3F9-4AD5-9F5E-C58358F9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90D79-EDAC-4297-875F-A74BACB7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41BF72-45AB-4ADC-9688-27EF548B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1BB5D-4A1B-4A35-87E5-98237898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4DB2C-E7CF-4D08-8F3F-F67D8F6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C3F91-833B-40CA-B590-1FBB502F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DB1F0-1C83-4071-BBD3-5B13589E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F0C28D-33D5-49D0-9540-BBEA78E5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C1F7B-1D75-4758-9A10-AD3495D8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D5B52-E674-49C3-86FC-8F8C2711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15F02-F929-4415-90DD-6DD4A063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146D5-2090-4BA4-AF77-42B76AE8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9C1A7-9879-4393-BB17-4917F44A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FF85B-144B-4209-82E9-C1ED18F22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121AF-C868-4575-AE43-B5020201C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27CF-9B73-4A0C-AF1F-FF2DC194E182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B0964-B86A-4E62-854E-BB7ED47E1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EFB7F-FC99-487A-ACFB-02514D2CB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B737-971B-4181-A065-7C234D1C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671FD-0783-4271-B782-204B11E5BFD2}"/>
              </a:ext>
            </a:extLst>
          </p:cNvPr>
          <p:cNvSpPr/>
          <p:nvPr/>
        </p:nvSpPr>
        <p:spPr>
          <a:xfrm>
            <a:off x="1402080" y="202184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F34D9F-4E0C-4BAD-8849-83EF9E7F03AC}"/>
              </a:ext>
            </a:extLst>
          </p:cNvPr>
          <p:cNvSpPr/>
          <p:nvPr/>
        </p:nvSpPr>
        <p:spPr>
          <a:xfrm>
            <a:off x="7853680" y="202184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78E33B-0F9B-469F-A557-029F11EA8AF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31440" y="3286760"/>
            <a:ext cx="52222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2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71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BE83E5-7F95-4D07-8EE5-428EF06622A4}"/>
              </a:ext>
            </a:extLst>
          </p:cNvPr>
          <p:cNvSpPr/>
          <p:nvPr/>
        </p:nvSpPr>
        <p:spPr>
          <a:xfrm>
            <a:off x="2895600" y="59944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8C31FE-E29A-4618-957B-80D074695170}"/>
              </a:ext>
            </a:extLst>
          </p:cNvPr>
          <p:cNvSpPr/>
          <p:nvPr/>
        </p:nvSpPr>
        <p:spPr>
          <a:xfrm>
            <a:off x="7741920" y="59944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3B81C21-D079-47A1-B185-51E76696F435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124960" y="1864360"/>
            <a:ext cx="361696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22BB46F-1E9D-49B9-B15B-8AB25395316E}"/>
              </a:ext>
            </a:extLst>
          </p:cNvPr>
          <p:cNvSpPr/>
          <p:nvPr/>
        </p:nvSpPr>
        <p:spPr>
          <a:xfrm>
            <a:off x="5318760" y="399288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C</a:t>
            </a:r>
          </a:p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BC8172F-5A89-4D65-88B2-2588F2AA2D9E}"/>
              </a:ext>
            </a:extLst>
          </p:cNvPr>
          <p:cNvCxnSpPr>
            <a:cxnSpLocks/>
            <a:stCxn id="2" idx="2"/>
            <a:endCxn id="7" idx="1"/>
          </p:cNvCxnSpPr>
          <p:nvPr/>
        </p:nvCxnSpPr>
        <p:spPr>
          <a:xfrm>
            <a:off x="3510280" y="3129280"/>
            <a:ext cx="1808480" cy="212852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23E8404-F558-4C4B-B0C6-E420429CB894}"/>
              </a:ext>
            </a:extLst>
          </p:cNvPr>
          <p:cNvCxnSpPr>
            <a:cxnSpLocks/>
            <a:stCxn id="3" idx="2"/>
            <a:endCxn id="7" idx="3"/>
          </p:cNvCxnSpPr>
          <p:nvPr/>
        </p:nvCxnSpPr>
        <p:spPr>
          <a:xfrm flipH="1">
            <a:off x="6548120" y="3129280"/>
            <a:ext cx="1808480" cy="212852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262E7C-62A7-4AC9-AE62-F1115C010E47}"/>
              </a:ext>
            </a:extLst>
          </p:cNvPr>
          <p:cNvSpPr/>
          <p:nvPr/>
        </p:nvSpPr>
        <p:spPr>
          <a:xfrm>
            <a:off x="1778000" y="34544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BA83F7-B763-48C9-8ABF-D85A9A8E7EB6}"/>
              </a:ext>
            </a:extLst>
          </p:cNvPr>
          <p:cNvSpPr/>
          <p:nvPr/>
        </p:nvSpPr>
        <p:spPr>
          <a:xfrm>
            <a:off x="6624320" y="34544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8E25FC-ACF4-4436-B5BE-3B202BF876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07360" y="1610360"/>
            <a:ext cx="361696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C4023E3-A077-4B4C-803E-439FF30E7C64}"/>
              </a:ext>
            </a:extLst>
          </p:cNvPr>
          <p:cNvSpPr/>
          <p:nvPr/>
        </p:nvSpPr>
        <p:spPr>
          <a:xfrm>
            <a:off x="4201160" y="373888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C</a:t>
            </a:r>
          </a:p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1026568-5655-4F54-A565-B31887D8AD02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>
            <a:off x="2392680" y="2875280"/>
            <a:ext cx="1808480" cy="212852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5F587E-163F-4191-AB89-375A8249D09B}"/>
              </a:ext>
            </a:extLst>
          </p:cNvPr>
          <p:cNvCxnSpPr>
            <a:cxnSpLocks/>
            <a:stCxn id="3" idx="2"/>
            <a:endCxn id="5" idx="3"/>
          </p:cNvCxnSpPr>
          <p:nvPr/>
        </p:nvCxnSpPr>
        <p:spPr>
          <a:xfrm flipH="1">
            <a:off x="5430520" y="2875280"/>
            <a:ext cx="1808480" cy="212852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4F77FD6-5808-4431-B328-CBB9ED6B4CC5}"/>
              </a:ext>
            </a:extLst>
          </p:cNvPr>
          <p:cNvSpPr/>
          <p:nvPr/>
        </p:nvSpPr>
        <p:spPr>
          <a:xfrm>
            <a:off x="8468360" y="373888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D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95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BC75E7-1CDD-4B10-BA6A-B6979B264693}"/>
              </a:ext>
            </a:extLst>
          </p:cNvPr>
          <p:cNvSpPr/>
          <p:nvPr/>
        </p:nvSpPr>
        <p:spPr>
          <a:xfrm>
            <a:off x="2900680" y="660400"/>
            <a:ext cx="5257800" cy="81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E16661-01CB-4F78-A167-65E908DA01FD}"/>
              </a:ext>
            </a:extLst>
          </p:cNvPr>
          <p:cNvSpPr/>
          <p:nvPr/>
        </p:nvSpPr>
        <p:spPr>
          <a:xfrm>
            <a:off x="1224280" y="307848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台式机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C7BFB6-8E91-4909-A45F-B5E3C93E9643}"/>
              </a:ext>
            </a:extLst>
          </p:cNvPr>
          <p:cNvSpPr/>
          <p:nvPr/>
        </p:nvSpPr>
        <p:spPr>
          <a:xfrm>
            <a:off x="3886200" y="307848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笔记本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BE7F5A-FBB9-4F58-8F2A-E810E619E69C}"/>
              </a:ext>
            </a:extLst>
          </p:cNvPr>
          <p:cNvSpPr/>
          <p:nvPr/>
        </p:nvSpPr>
        <p:spPr>
          <a:xfrm>
            <a:off x="6223002" y="307848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C</a:t>
            </a:r>
          </a:p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36CE40-E334-4CAE-BEF7-1F0F5099E7DA}"/>
              </a:ext>
            </a:extLst>
          </p:cNvPr>
          <p:cNvSpPr/>
          <p:nvPr/>
        </p:nvSpPr>
        <p:spPr>
          <a:xfrm>
            <a:off x="8559804" y="3078480"/>
            <a:ext cx="1229360" cy="2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D</a:t>
            </a:r>
          </a:p>
          <a:p>
            <a:pPr algn="ctr"/>
            <a:r>
              <a:rPr lang="zh-CN" altLang="en-US" dirty="0"/>
              <a:t>平板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1F35C4-9EEE-4655-A486-113E38F22829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838960" y="1473200"/>
            <a:ext cx="2192021" cy="160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973316F-F55D-45CB-83CE-6F3A1C553BB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500880" y="1473200"/>
            <a:ext cx="223523" cy="160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4A6470-4F97-44FD-A7C1-2A496F479C3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529580" y="1473200"/>
            <a:ext cx="1308102" cy="160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FB71162-14EE-4228-89F7-FD4288D4352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89749" y="1473200"/>
            <a:ext cx="2284735" cy="160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A44FABD-BE89-402B-983A-7DD1E0C2915B}"/>
              </a:ext>
            </a:extLst>
          </p:cNvPr>
          <p:cNvSpPr txBox="1"/>
          <p:nvPr/>
        </p:nvSpPr>
        <p:spPr>
          <a:xfrm>
            <a:off x="8981440" y="736620"/>
            <a:ext cx="209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局域网结构</a:t>
            </a:r>
          </a:p>
        </p:txBody>
      </p:sp>
    </p:spTree>
    <p:extLst>
      <p:ext uri="{BB962C8B-B14F-4D97-AF65-F5344CB8AC3E}">
        <p14:creationId xmlns:p14="http://schemas.microsoft.com/office/powerpoint/2010/main" val="223648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8A3D79-CE37-437F-8E6B-7FB920507FAD}"/>
              </a:ext>
            </a:extLst>
          </p:cNvPr>
          <p:cNvSpPr/>
          <p:nvPr/>
        </p:nvSpPr>
        <p:spPr>
          <a:xfrm>
            <a:off x="3928109" y="435207"/>
            <a:ext cx="1936093" cy="63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CEDD3-FA18-4FF0-85EA-EF70AE6B8EAD}"/>
              </a:ext>
            </a:extLst>
          </p:cNvPr>
          <p:cNvSpPr/>
          <p:nvPr/>
        </p:nvSpPr>
        <p:spPr>
          <a:xfrm>
            <a:off x="2198449" y="234182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台式机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9710B7-C6A3-4671-A75F-5FE4D83A8DFA}"/>
              </a:ext>
            </a:extLst>
          </p:cNvPr>
          <p:cNvSpPr/>
          <p:nvPr/>
        </p:nvSpPr>
        <p:spPr>
          <a:xfrm>
            <a:off x="4031425" y="235712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笔记本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D43CF1-2600-488A-B52D-9C8445CE07AD}"/>
              </a:ext>
            </a:extLst>
          </p:cNvPr>
          <p:cNvSpPr/>
          <p:nvPr/>
        </p:nvSpPr>
        <p:spPr>
          <a:xfrm>
            <a:off x="5664866" y="232831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C</a:t>
            </a:r>
          </a:p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1CEB20-CA87-4201-A405-3CA5777B8E16}"/>
              </a:ext>
            </a:extLst>
          </p:cNvPr>
          <p:cNvSpPr/>
          <p:nvPr/>
        </p:nvSpPr>
        <p:spPr>
          <a:xfrm>
            <a:off x="7208292" y="234182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D</a:t>
            </a:r>
          </a:p>
          <a:p>
            <a:pPr algn="ctr"/>
            <a:r>
              <a:rPr lang="zh-CN" altLang="en-US" dirty="0"/>
              <a:t>平板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AB9EB6-21E0-44F6-9176-05622FEFB3C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814175" y="1114253"/>
            <a:ext cx="1466256" cy="1227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5F6ACA2-42B4-41F9-9C50-517C71354B63}"/>
              </a:ext>
            </a:extLst>
          </p:cNvPr>
          <p:cNvCxnSpPr>
            <a:cxnSpLocks/>
          </p:cNvCxnSpPr>
          <p:nvPr/>
        </p:nvCxnSpPr>
        <p:spPr>
          <a:xfrm>
            <a:off x="4535391" y="1083773"/>
            <a:ext cx="484094" cy="147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3D6CFF9-57C0-48FC-80EA-78A85576B87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896156" y="1068473"/>
            <a:ext cx="1384436" cy="125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1C7A224-0013-4D1B-8CD0-52D91584D08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51116" y="1053173"/>
            <a:ext cx="2672902" cy="128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613D721-B0E5-4DAC-9FA1-C8C4CCAE0674}"/>
              </a:ext>
            </a:extLst>
          </p:cNvPr>
          <p:cNvSpPr/>
          <p:nvPr/>
        </p:nvSpPr>
        <p:spPr>
          <a:xfrm>
            <a:off x="4159907" y="4098695"/>
            <a:ext cx="1936093" cy="63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B7E2EF-4907-4772-8529-5A75C1BE63A3}"/>
              </a:ext>
            </a:extLst>
          </p:cNvPr>
          <p:cNvSpPr/>
          <p:nvPr/>
        </p:nvSpPr>
        <p:spPr>
          <a:xfrm>
            <a:off x="2350849" y="559296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台式机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1B9FAE-EC1C-4ED3-8553-C20CDC504856}"/>
              </a:ext>
            </a:extLst>
          </p:cNvPr>
          <p:cNvSpPr/>
          <p:nvPr/>
        </p:nvSpPr>
        <p:spPr>
          <a:xfrm>
            <a:off x="4183825" y="560826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笔记本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1A10EC2-1593-4A31-BB39-BA771897B2A0}"/>
              </a:ext>
            </a:extLst>
          </p:cNvPr>
          <p:cNvSpPr/>
          <p:nvPr/>
        </p:nvSpPr>
        <p:spPr>
          <a:xfrm>
            <a:off x="5817266" y="557945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C</a:t>
            </a:r>
          </a:p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504BAF7-6166-42A3-BDA5-764A671056B8}"/>
              </a:ext>
            </a:extLst>
          </p:cNvPr>
          <p:cNvSpPr/>
          <p:nvPr/>
        </p:nvSpPr>
        <p:spPr>
          <a:xfrm>
            <a:off x="7360692" y="559296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D</a:t>
            </a:r>
          </a:p>
          <a:p>
            <a:pPr algn="ctr"/>
            <a:r>
              <a:rPr lang="zh-CN" altLang="en-US" dirty="0"/>
              <a:t>平板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D3975A1-58D0-470C-9756-7D2EC5BAAADD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966575" y="4760768"/>
            <a:ext cx="1537998" cy="83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B1EFDC1-0A9B-49AF-B1E4-4A3B341BCD0B}"/>
              </a:ext>
            </a:extLst>
          </p:cNvPr>
          <p:cNvCxnSpPr>
            <a:cxnSpLocks/>
          </p:cNvCxnSpPr>
          <p:nvPr/>
        </p:nvCxnSpPr>
        <p:spPr>
          <a:xfrm>
            <a:off x="4889565" y="4854746"/>
            <a:ext cx="282320" cy="95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94512E3-8148-4476-9C64-C11DBAEAD131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5127954" y="4731961"/>
            <a:ext cx="1305038" cy="84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64AB671-E1A0-4D92-B700-E34803684EC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303516" y="4304313"/>
            <a:ext cx="2672902" cy="128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1658C3A-49A8-4E0C-BE77-018FF420AD35}"/>
              </a:ext>
            </a:extLst>
          </p:cNvPr>
          <p:cNvSpPr txBox="1"/>
          <p:nvPr/>
        </p:nvSpPr>
        <p:spPr>
          <a:xfrm>
            <a:off x="6432466" y="613558"/>
            <a:ext cx="9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邓哥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505B35-B332-4078-B459-D908C47B38D9}"/>
              </a:ext>
            </a:extLst>
          </p:cNvPr>
          <p:cNvSpPr txBox="1"/>
          <p:nvPr/>
        </p:nvSpPr>
        <p:spPr>
          <a:xfrm>
            <a:off x="6432991" y="4251727"/>
            <a:ext cx="9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成哥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B2C2967-932D-4DEC-BB8F-D8371D501393}"/>
              </a:ext>
            </a:extLst>
          </p:cNvPr>
          <p:cNvSpPr txBox="1"/>
          <p:nvPr/>
        </p:nvSpPr>
        <p:spPr>
          <a:xfrm>
            <a:off x="10053092" y="567174"/>
            <a:ext cx="9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局域网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7A474E6-803C-43CB-8314-D53A78A58AD6}"/>
              </a:ext>
            </a:extLst>
          </p:cNvPr>
          <p:cNvSpPr txBox="1"/>
          <p:nvPr/>
        </p:nvSpPr>
        <p:spPr>
          <a:xfrm>
            <a:off x="10053092" y="4119647"/>
            <a:ext cx="9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局域网</a:t>
            </a:r>
          </a:p>
        </p:txBody>
      </p:sp>
    </p:spTree>
    <p:extLst>
      <p:ext uri="{BB962C8B-B14F-4D97-AF65-F5344CB8AC3E}">
        <p14:creationId xmlns:p14="http://schemas.microsoft.com/office/powerpoint/2010/main" val="118669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41B43D-D796-428B-BACF-795DD4013411}"/>
              </a:ext>
            </a:extLst>
          </p:cNvPr>
          <p:cNvSpPr/>
          <p:nvPr/>
        </p:nvSpPr>
        <p:spPr>
          <a:xfrm>
            <a:off x="3928109" y="435207"/>
            <a:ext cx="1936093" cy="63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C74E36-AEB2-40A9-87AB-DB00BF3DC2C9}"/>
              </a:ext>
            </a:extLst>
          </p:cNvPr>
          <p:cNvSpPr/>
          <p:nvPr/>
        </p:nvSpPr>
        <p:spPr>
          <a:xfrm>
            <a:off x="2198449" y="234182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台式机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51C297-DF31-4D6B-AD6B-2EB686D016FF}"/>
              </a:ext>
            </a:extLst>
          </p:cNvPr>
          <p:cNvSpPr/>
          <p:nvPr/>
        </p:nvSpPr>
        <p:spPr>
          <a:xfrm>
            <a:off x="4031425" y="235712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笔记本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B3E2A3-D9A3-4961-B795-4EA2315D7A0A}"/>
              </a:ext>
            </a:extLst>
          </p:cNvPr>
          <p:cNvSpPr/>
          <p:nvPr/>
        </p:nvSpPr>
        <p:spPr>
          <a:xfrm>
            <a:off x="5664866" y="232831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C</a:t>
            </a:r>
          </a:p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A0FFDD-573E-4227-8EB1-19E943610296}"/>
              </a:ext>
            </a:extLst>
          </p:cNvPr>
          <p:cNvSpPr/>
          <p:nvPr/>
        </p:nvSpPr>
        <p:spPr>
          <a:xfrm>
            <a:off x="7208292" y="234182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D</a:t>
            </a:r>
          </a:p>
          <a:p>
            <a:pPr algn="ctr"/>
            <a:r>
              <a:rPr lang="zh-CN" altLang="en-US" dirty="0"/>
              <a:t>平板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4C773E-91AE-438A-AC34-D1E9FF780CE5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814175" y="1114253"/>
            <a:ext cx="1466256" cy="1227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8B89A51-A008-4F79-9041-0A30393CEE57}"/>
              </a:ext>
            </a:extLst>
          </p:cNvPr>
          <p:cNvCxnSpPr>
            <a:cxnSpLocks/>
          </p:cNvCxnSpPr>
          <p:nvPr/>
        </p:nvCxnSpPr>
        <p:spPr>
          <a:xfrm>
            <a:off x="4535391" y="1083773"/>
            <a:ext cx="484094" cy="147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16F8AD-1046-42EB-B822-D295B1342B1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896156" y="1068473"/>
            <a:ext cx="1384436" cy="125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8C7E95-6C7E-4B38-8A2D-EC69238CAC4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51116" y="1053173"/>
            <a:ext cx="2672902" cy="128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C3733DB-6AFB-4A99-9B2A-DEA41F699F4F}"/>
              </a:ext>
            </a:extLst>
          </p:cNvPr>
          <p:cNvSpPr/>
          <p:nvPr/>
        </p:nvSpPr>
        <p:spPr>
          <a:xfrm>
            <a:off x="7108160" y="3999778"/>
            <a:ext cx="1936093" cy="63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C1DA82-A931-46EC-8244-F33000357D9B}"/>
              </a:ext>
            </a:extLst>
          </p:cNvPr>
          <p:cNvSpPr/>
          <p:nvPr/>
        </p:nvSpPr>
        <p:spPr>
          <a:xfrm>
            <a:off x="5299102" y="549404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台式机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C35855-4EA4-46DF-B4E8-51DCADB1338A}"/>
              </a:ext>
            </a:extLst>
          </p:cNvPr>
          <p:cNvSpPr/>
          <p:nvPr/>
        </p:nvSpPr>
        <p:spPr>
          <a:xfrm>
            <a:off x="7132078" y="550934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笔记本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0C7F9-9FC3-4F1D-8A5B-E28B41A7944F}"/>
              </a:ext>
            </a:extLst>
          </p:cNvPr>
          <p:cNvSpPr/>
          <p:nvPr/>
        </p:nvSpPr>
        <p:spPr>
          <a:xfrm>
            <a:off x="8765519" y="5480536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C</a:t>
            </a:r>
          </a:p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683988-4DFA-49E1-8CB3-68107F03F132}"/>
              </a:ext>
            </a:extLst>
          </p:cNvPr>
          <p:cNvSpPr/>
          <p:nvPr/>
        </p:nvSpPr>
        <p:spPr>
          <a:xfrm>
            <a:off x="10308945" y="549404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D</a:t>
            </a:r>
          </a:p>
          <a:p>
            <a:pPr algn="ctr"/>
            <a:r>
              <a:rPr lang="zh-CN" altLang="en-US" dirty="0"/>
              <a:t>平板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7F074EE-563B-4B0A-95C7-C1AE05FED73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914828" y="4661851"/>
            <a:ext cx="1537998" cy="83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1EADC7B-BE5D-4D65-9706-CAF5019CA329}"/>
              </a:ext>
            </a:extLst>
          </p:cNvPr>
          <p:cNvCxnSpPr>
            <a:cxnSpLocks/>
          </p:cNvCxnSpPr>
          <p:nvPr/>
        </p:nvCxnSpPr>
        <p:spPr>
          <a:xfrm>
            <a:off x="7837818" y="4755829"/>
            <a:ext cx="282320" cy="95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E094F5-BDD1-45AC-84A7-A68D09ED171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076207" y="4633044"/>
            <a:ext cx="1305038" cy="84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6C395E7-639E-4B3E-9704-404C5B38023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25878" y="4661851"/>
            <a:ext cx="2098793" cy="83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FF32742-0F45-48D2-846D-942167E440F0}"/>
              </a:ext>
            </a:extLst>
          </p:cNvPr>
          <p:cNvSpPr txBox="1"/>
          <p:nvPr/>
        </p:nvSpPr>
        <p:spPr>
          <a:xfrm>
            <a:off x="2814174" y="526256"/>
            <a:ext cx="9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邓哥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AE036B-1946-4932-944E-D908E082607D}"/>
              </a:ext>
            </a:extLst>
          </p:cNvPr>
          <p:cNvSpPr txBox="1"/>
          <p:nvPr/>
        </p:nvSpPr>
        <p:spPr>
          <a:xfrm>
            <a:off x="5762427" y="4125767"/>
            <a:ext cx="9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成哥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E13DE7A-F8E5-43FB-8EE5-9FDDC4D1DFE4}"/>
              </a:ext>
            </a:extLst>
          </p:cNvPr>
          <p:cNvSpPr/>
          <p:nvPr/>
        </p:nvSpPr>
        <p:spPr>
          <a:xfrm>
            <a:off x="9377825" y="481591"/>
            <a:ext cx="1936093" cy="63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（网络公司）路由器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B1D7160-3179-40B2-B678-068B87F847DE}"/>
              </a:ext>
            </a:extLst>
          </p:cNvPr>
          <p:cNvCxnSpPr>
            <a:cxnSpLocks/>
            <a:stCxn id="2" idx="3"/>
            <a:endCxn id="46" idx="1"/>
          </p:cNvCxnSpPr>
          <p:nvPr/>
        </p:nvCxnSpPr>
        <p:spPr>
          <a:xfrm>
            <a:off x="5864202" y="751840"/>
            <a:ext cx="3513623" cy="4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ED5F061-DCC6-41D5-BF7B-5C16BD0D6728}"/>
              </a:ext>
            </a:extLst>
          </p:cNvPr>
          <p:cNvCxnSpPr>
            <a:cxnSpLocks/>
            <a:stCxn id="11" idx="0"/>
            <a:endCxn id="46" idx="2"/>
          </p:cNvCxnSpPr>
          <p:nvPr/>
        </p:nvCxnSpPr>
        <p:spPr>
          <a:xfrm flipV="1">
            <a:off x="8076207" y="1114857"/>
            <a:ext cx="2269665" cy="288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0197894-D73B-4B97-968D-38E7696D6D09}"/>
              </a:ext>
            </a:extLst>
          </p:cNvPr>
          <p:cNvSpPr txBox="1"/>
          <p:nvPr/>
        </p:nvSpPr>
        <p:spPr>
          <a:xfrm>
            <a:off x="3968454" y="35395"/>
            <a:ext cx="14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zh-CN" altLang="en-US" b="1" dirty="0"/>
              <a:t>类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E5C6392-099E-4098-8E66-836C94D492FF}"/>
              </a:ext>
            </a:extLst>
          </p:cNvPr>
          <p:cNvSpPr txBox="1"/>
          <p:nvPr/>
        </p:nvSpPr>
        <p:spPr>
          <a:xfrm>
            <a:off x="7013237" y="3568783"/>
            <a:ext cx="14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zh-CN" altLang="en-US" b="1" dirty="0"/>
              <a:t>类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B1FB231-5C02-448E-9B87-80E0C2DB307B}"/>
              </a:ext>
            </a:extLst>
          </p:cNvPr>
          <p:cNvSpPr txBox="1"/>
          <p:nvPr/>
        </p:nvSpPr>
        <p:spPr>
          <a:xfrm>
            <a:off x="668363" y="3850641"/>
            <a:ext cx="429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局域网内设备</a:t>
            </a:r>
            <a:r>
              <a:rPr lang="en-US" altLang="zh-CN" b="1" dirty="0"/>
              <a:t>IP</a:t>
            </a:r>
            <a:r>
              <a:rPr lang="zh-CN" altLang="en-US" b="1" dirty="0"/>
              <a:t>地址由路由器分配，属于私人</a:t>
            </a:r>
            <a:r>
              <a:rPr lang="en-US" altLang="zh-CN" b="1" dirty="0"/>
              <a:t>IP</a:t>
            </a:r>
            <a:endParaRPr lang="zh-CN" altLang="en-US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4DA599D-E53A-43A3-A93D-940DDEA4E5C3}"/>
              </a:ext>
            </a:extLst>
          </p:cNvPr>
          <p:cNvSpPr txBox="1"/>
          <p:nvPr/>
        </p:nvSpPr>
        <p:spPr>
          <a:xfrm>
            <a:off x="502149" y="4911857"/>
            <a:ext cx="4291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此种结构下，两局域网之间不能相互通信，因没有公网网络，只能访问至另一局域网的路由器，而不能访问至其下的设备，因为局域网内设备</a:t>
            </a:r>
            <a:r>
              <a:rPr lang="en-US" altLang="zh-CN" b="1" dirty="0"/>
              <a:t>IP</a:t>
            </a:r>
            <a:r>
              <a:rPr lang="zh-CN" altLang="en-US" b="1" dirty="0"/>
              <a:t>是由路由器分配的私人</a:t>
            </a:r>
          </a:p>
        </p:txBody>
      </p:sp>
    </p:spTree>
    <p:extLst>
      <p:ext uri="{BB962C8B-B14F-4D97-AF65-F5344CB8AC3E}">
        <p14:creationId xmlns:p14="http://schemas.microsoft.com/office/powerpoint/2010/main" val="12156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C4E786-E761-4DAC-924B-14A9FA446BF6}"/>
              </a:ext>
            </a:extLst>
          </p:cNvPr>
          <p:cNvSpPr/>
          <p:nvPr/>
        </p:nvSpPr>
        <p:spPr>
          <a:xfrm>
            <a:off x="1946909" y="404727"/>
            <a:ext cx="1936093" cy="63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A642F0-DC3F-432D-9E5A-E81B781D342C}"/>
              </a:ext>
            </a:extLst>
          </p:cNvPr>
          <p:cNvSpPr/>
          <p:nvPr/>
        </p:nvSpPr>
        <p:spPr>
          <a:xfrm>
            <a:off x="217249" y="231134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台式机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91C36-D4BB-4C77-9E13-B9197A2C2C15}"/>
              </a:ext>
            </a:extLst>
          </p:cNvPr>
          <p:cNvSpPr/>
          <p:nvPr/>
        </p:nvSpPr>
        <p:spPr>
          <a:xfrm>
            <a:off x="2050225" y="232664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笔记本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9CFE80-AF76-4A44-B16B-17D64D912DA7}"/>
              </a:ext>
            </a:extLst>
          </p:cNvPr>
          <p:cNvSpPr/>
          <p:nvPr/>
        </p:nvSpPr>
        <p:spPr>
          <a:xfrm>
            <a:off x="3683666" y="229783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C</a:t>
            </a:r>
          </a:p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930432-B2DB-4AD7-95A3-011F8A89C310}"/>
              </a:ext>
            </a:extLst>
          </p:cNvPr>
          <p:cNvSpPr/>
          <p:nvPr/>
        </p:nvSpPr>
        <p:spPr>
          <a:xfrm>
            <a:off x="5227092" y="2311340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D</a:t>
            </a:r>
          </a:p>
          <a:p>
            <a:pPr algn="ctr"/>
            <a:r>
              <a:rPr lang="zh-CN" altLang="en-US" dirty="0"/>
              <a:t>平板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27D0384-F3F7-48FC-A41C-340C908FD4E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832975" y="1083773"/>
            <a:ext cx="1466256" cy="1227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F1D1A97-4A7F-4494-881B-45A9C2357EC5}"/>
              </a:ext>
            </a:extLst>
          </p:cNvPr>
          <p:cNvCxnSpPr>
            <a:cxnSpLocks/>
          </p:cNvCxnSpPr>
          <p:nvPr/>
        </p:nvCxnSpPr>
        <p:spPr>
          <a:xfrm>
            <a:off x="2554191" y="1053293"/>
            <a:ext cx="484094" cy="147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05B2B22-F256-4B09-9211-602E34B53F68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914956" y="1037993"/>
            <a:ext cx="1384436" cy="12598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8DCB249-7DF3-4F88-8584-AB11DCB8C8F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69916" y="1022693"/>
            <a:ext cx="2672902" cy="128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088CED-CB9F-4A87-AAF4-430BFDCB1687}"/>
              </a:ext>
            </a:extLst>
          </p:cNvPr>
          <p:cNvSpPr/>
          <p:nvPr/>
        </p:nvSpPr>
        <p:spPr>
          <a:xfrm>
            <a:off x="5126960" y="3969298"/>
            <a:ext cx="1936093" cy="63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44B32D-F2E7-4FCB-8ABC-74AB633F07FF}"/>
              </a:ext>
            </a:extLst>
          </p:cNvPr>
          <p:cNvSpPr/>
          <p:nvPr/>
        </p:nvSpPr>
        <p:spPr>
          <a:xfrm>
            <a:off x="3317902" y="546356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台式机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EA10EF-CD26-450E-9A4D-0930AFFBA98D}"/>
              </a:ext>
            </a:extLst>
          </p:cNvPr>
          <p:cNvSpPr/>
          <p:nvPr/>
        </p:nvSpPr>
        <p:spPr>
          <a:xfrm>
            <a:off x="5150878" y="547886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笔记本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FE28C7-AF6E-426B-8F97-E03FAF6C3E92}"/>
              </a:ext>
            </a:extLst>
          </p:cNvPr>
          <p:cNvSpPr/>
          <p:nvPr/>
        </p:nvSpPr>
        <p:spPr>
          <a:xfrm>
            <a:off x="6784319" y="5450056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C</a:t>
            </a:r>
          </a:p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9B4451-53C0-4F62-AC69-5BBDE1C309EE}"/>
              </a:ext>
            </a:extLst>
          </p:cNvPr>
          <p:cNvSpPr/>
          <p:nvPr/>
        </p:nvSpPr>
        <p:spPr>
          <a:xfrm>
            <a:off x="8327745" y="546356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D</a:t>
            </a:r>
          </a:p>
          <a:p>
            <a:pPr algn="ctr"/>
            <a:r>
              <a:rPr lang="zh-CN" altLang="en-US" dirty="0"/>
              <a:t>平板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581694-D894-4F04-AEFB-636B204187A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933628" y="4631371"/>
            <a:ext cx="1537998" cy="83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CC70D75-8D96-471E-BA98-8B1B47BF53EB}"/>
              </a:ext>
            </a:extLst>
          </p:cNvPr>
          <p:cNvCxnSpPr>
            <a:cxnSpLocks/>
          </p:cNvCxnSpPr>
          <p:nvPr/>
        </p:nvCxnSpPr>
        <p:spPr>
          <a:xfrm>
            <a:off x="5856618" y="4725349"/>
            <a:ext cx="282320" cy="95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E5B58B9-3E2E-40D6-AA06-0FEEAEA8D32D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6095007" y="4602564"/>
            <a:ext cx="1305038" cy="8474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75F6C61-AAB8-45B5-BB4C-33CE7F09860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844678" y="4631371"/>
            <a:ext cx="2098793" cy="83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3FCC1F6-2DDD-495A-BFA0-F658EA82C70C}"/>
              </a:ext>
            </a:extLst>
          </p:cNvPr>
          <p:cNvSpPr txBox="1"/>
          <p:nvPr/>
        </p:nvSpPr>
        <p:spPr>
          <a:xfrm>
            <a:off x="832974" y="495776"/>
            <a:ext cx="9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邓哥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08DB97-DC5A-4108-83AB-89DCDFFF4595}"/>
              </a:ext>
            </a:extLst>
          </p:cNvPr>
          <p:cNvSpPr txBox="1"/>
          <p:nvPr/>
        </p:nvSpPr>
        <p:spPr>
          <a:xfrm>
            <a:off x="3781227" y="4095287"/>
            <a:ext cx="9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成哥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076C43-9953-4636-BAFB-D519EC059B0A}"/>
              </a:ext>
            </a:extLst>
          </p:cNvPr>
          <p:cNvSpPr/>
          <p:nvPr/>
        </p:nvSpPr>
        <p:spPr>
          <a:xfrm>
            <a:off x="8798705" y="2436667"/>
            <a:ext cx="1936093" cy="63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（网络公司）路由器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ACE666-3946-40A8-B3BA-1C3CE3EDA70E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3883002" y="721360"/>
            <a:ext cx="4915703" cy="2031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CD28A70-EDF7-4EC8-8518-6DF808D7282E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V="1">
            <a:off x="6095007" y="3069933"/>
            <a:ext cx="3671745" cy="899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D3EE7B-9C23-4883-9DB0-C97AF1D92B5A}"/>
              </a:ext>
            </a:extLst>
          </p:cNvPr>
          <p:cNvSpPr txBox="1"/>
          <p:nvPr/>
        </p:nvSpPr>
        <p:spPr>
          <a:xfrm>
            <a:off x="3968454" y="35395"/>
            <a:ext cx="14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zh-CN" altLang="en-US" b="1" dirty="0"/>
              <a:t>类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0A51FB-A86B-4C35-8982-04D485FDA92F}"/>
              </a:ext>
            </a:extLst>
          </p:cNvPr>
          <p:cNvSpPr txBox="1"/>
          <p:nvPr/>
        </p:nvSpPr>
        <p:spPr>
          <a:xfrm>
            <a:off x="5032037" y="3538303"/>
            <a:ext cx="14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zh-CN" altLang="en-US" b="1" dirty="0"/>
              <a:t>类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BDD7931-95E2-4CFD-8E54-7258AED6B672}"/>
              </a:ext>
            </a:extLst>
          </p:cNvPr>
          <p:cNvSpPr/>
          <p:nvPr/>
        </p:nvSpPr>
        <p:spPr>
          <a:xfrm>
            <a:off x="7906965" y="246411"/>
            <a:ext cx="1091076" cy="63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路由器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2E058EB-1068-4D18-85BF-62D4C5552D45}"/>
              </a:ext>
            </a:extLst>
          </p:cNvPr>
          <p:cNvSpPr/>
          <p:nvPr/>
        </p:nvSpPr>
        <p:spPr>
          <a:xfrm>
            <a:off x="9551334" y="138773"/>
            <a:ext cx="1231451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腾讯微信服务器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C8098F9-9338-4B50-89A3-F4354CF12ADD}"/>
              </a:ext>
            </a:extLst>
          </p:cNvPr>
          <p:cNvSpPr/>
          <p:nvPr/>
        </p:nvSpPr>
        <p:spPr>
          <a:xfrm>
            <a:off x="6216586" y="241330"/>
            <a:ext cx="1231451" cy="8839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网络公司）服务器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E5C2C2E-E805-4619-B6A4-EB6041C3D93D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8998041" y="563044"/>
            <a:ext cx="553293" cy="176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CB4DF38-BC07-461B-AA7B-0E07300FC5B5}"/>
              </a:ext>
            </a:extLst>
          </p:cNvPr>
          <p:cNvCxnSpPr>
            <a:stCxn id="33" idx="3"/>
            <a:endCxn id="31" idx="1"/>
          </p:cNvCxnSpPr>
          <p:nvPr/>
        </p:nvCxnSpPr>
        <p:spPr>
          <a:xfrm flipV="1">
            <a:off x="7448037" y="563044"/>
            <a:ext cx="458928" cy="120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6E0F6E1-AEB9-4F35-832D-DB47EFFADB61}"/>
              </a:ext>
            </a:extLst>
          </p:cNvPr>
          <p:cNvCxnSpPr>
            <a:stCxn id="33" idx="2"/>
            <a:endCxn id="22" idx="0"/>
          </p:cNvCxnSpPr>
          <p:nvPr/>
        </p:nvCxnSpPr>
        <p:spPr>
          <a:xfrm>
            <a:off x="6832312" y="1125250"/>
            <a:ext cx="2934440" cy="1311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4FA0785-E772-413C-8DD9-892352ADC78D}"/>
              </a:ext>
            </a:extLst>
          </p:cNvPr>
          <p:cNvSpPr txBox="1"/>
          <p:nvPr/>
        </p:nvSpPr>
        <p:spPr>
          <a:xfrm>
            <a:off x="9559196" y="1103043"/>
            <a:ext cx="12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公网</a:t>
            </a:r>
            <a:r>
              <a:rPr lang="en-US" altLang="zh-CN" b="1" dirty="0"/>
              <a:t>IP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3467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A819C8-465D-4077-A3D6-8FB7FDE33754}"/>
              </a:ext>
            </a:extLst>
          </p:cNvPr>
          <p:cNvSpPr txBox="1"/>
          <p:nvPr/>
        </p:nvSpPr>
        <p:spPr>
          <a:xfrm>
            <a:off x="386080" y="457200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五层网络模型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A051E3-4929-4ADF-A708-51A4D6DB82BF}"/>
              </a:ext>
            </a:extLst>
          </p:cNvPr>
          <p:cNvSpPr/>
          <p:nvPr/>
        </p:nvSpPr>
        <p:spPr>
          <a:xfrm>
            <a:off x="782320" y="1054500"/>
            <a:ext cx="1503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54F1B4-361A-402A-8529-8C1A6186181F}"/>
              </a:ext>
            </a:extLst>
          </p:cNvPr>
          <p:cNvSpPr/>
          <p:nvPr/>
        </p:nvSpPr>
        <p:spPr>
          <a:xfrm>
            <a:off x="782320" y="2187875"/>
            <a:ext cx="1503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运输层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24A4A9-D1F0-49ED-A54F-AB8CFF48BE58}"/>
              </a:ext>
            </a:extLst>
          </p:cNvPr>
          <p:cNvSpPr/>
          <p:nvPr/>
        </p:nvSpPr>
        <p:spPr>
          <a:xfrm>
            <a:off x="782320" y="3321250"/>
            <a:ext cx="1503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0E42B4-AD77-4B81-99F9-117085F86922}"/>
              </a:ext>
            </a:extLst>
          </p:cNvPr>
          <p:cNvSpPr/>
          <p:nvPr/>
        </p:nvSpPr>
        <p:spPr>
          <a:xfrm>
            <a:off x="782320" y="4454625"/>
            <a:ext cx="1503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数据链路层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3AF120-CCCF-4DD7-9275-1D4B9B1D9DD5}"/>
              </a:ext>
            </a:extLst>
          </p:cNvPr>
          <p:cNvSpPr/>
          <p:nvPr/>
        </p:nvSpPr>
        <p:spPr>
          <a:xfrm>
            <a:off x="822960" y="5588000"/>
            <a:ext cx="1503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158DE9-1C3D-480F-9B22-8C28D7DA4FA3}"/>
              </a:ext>
            </a:extLst>
          </p:cNvPr>
          <p:cNvSpPr txBox="1"/>
          <p:nvPr/>
        </p:nvSpPr>
        <p:spPr>
          <a:xfrm>
            <a:off x="2692400" y="4625559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567092-465E-41C9-B100-C6D722B90DD1}"/>
              </a:ext>
            </a:extLst>
          </p:cNvPr>
          <p:cNvSpPr txBox="1"/>
          <p:nvPr/>
        </p:nvSpPr>
        <p:spPr>
          <a:xfrm>
            <a:off x="2692400" y="5758934"/>
            <a:ext cx="226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定义数据传输的介质以及传输的频率等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B3A0C2-A291-49F2-AC88-B01A954E72D0}"/>
              </a:ext>
            </a:extLst>
          </p:cNvPr>
          <p:cNvSpPr txBox="1"/>
          <p:nvPr/>
        </p:nvSpPr>
        <p:spPr>
          <a:xfrm>
            <a:off x="2580640" y="3492184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 </a:t>
            </a:r>
            <a:r>
              <a:rPr lang="en-US" altLang="zh-CN" dirty="0"/>
              <a:t>—— IP</a:t>
            </a:r>
            <a:r>
              <a:rPr lang="zh-CN" altLang="en-US" dirty="0"/>
              <a:t>协议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D2A4F-05AF-40BD-A879-5787029BF0D4}"/>
              </a:ext>
            </a:extLst>
          </p:cNvPr>
          <p:cNvSpPr txBox="1"/>
          <p:nvPr/>
        </p:nvSpPr>
        <p:spPr>
          <a:xfrm>
            <a:off x="2580640" y="2348065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/UDP</a:t>
            </a:r>
            <a:r>
              <a:rPr lang="zh-CN" altLang="en-US" dirty="0"/>
              <a:t>协议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51C303-F69A-418E-AF2E-99CE089B4B87}"/>
              </a:ext>
            </a:extLst>
          </p:cNvPr>
          <p:cNvSpPr txBox="1"/>
          <p:nvPr/>
        </p:nvSpPr>
        <p:spPr>
          <a:xfrm>
            <a:off x="2580640" y="120394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协议、</a:t>
            </a:r>
            <a:r>
              <a:rPr lang="en-US" altLang="zh-CN" dirty="0"/>
              <a:t>DNS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05099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2E2069-5B61-4E61-8CC8-DB277D5D169D}"/>
              </a:ext>
            </a:extLst>
          </p:cNvPr>
          <p:cNvSpPr/>
          <p:nvPr/>
        </p:nvSpPr>
        <p:spPr>
          <a:xfrm>
            <a:off x="1991360" y="1473200"/>
            <a:ext cx="108712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5230C9-8D6C-4624-9FE8-AFE560379F2B}"/>
              </a:ext>
            </a:extLst>
          </p:cNvPr>
          <p:cNvSpPr/>
          <p:nvPr/>
        </p:nvSpPr>
        <p:spPr>
          <a:xfrm>
            <a:off x="9316720" y="1473200"/>
            <a:ext cx="108712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CA9EA1-F785-4C1A-84CD-B93471A71FF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78480" y="2997200"/>
            <a:ext cx="623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5799460-F8CD-481C-B6BE-0C31828166D6}"/>
              </a:ext>
            </a:extLst>
          </p:cNvPr>
          <p:cNvSpPr txBox="1"/>
          <p:nvPr/>
        </p:nvSpPr>
        <p:spPr>
          <a:xfrm>
            <a:off x="5334000" y="3310374"/>
            <a:ext cx="20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光纤</a:t>
            </a:r>
            <a:r>
              <a:rPr lang="en-US" altLang="zh-CN" b="1" dirty="0"/>
              <a:t>/</a:t>
            </a:r>
            <a:r>
              <a:rPr lang="zh-CN" altLang="en-US" b="1" dirty="0"/>
              <a:t>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A6C937-ABA6-46C6-B5A6-A4C9542FA811}"/>
              </a:ext>
            </a:extLst>
          </p:cNvPr>
          <p:cNvSpPr txBox="1"/>
          <p:nvPr/>
        </p:nvSpPr>
        <p:spPr>
          <a:xfrm>
            <a:off x="5252720" y="1613654"/>
            <a:ext cx="202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0101001001110</a:t>
            </a:r>
          </a:p>
          <a:p>
            <a:r>
              <a:rPr lang="en-US" altLang="zh-CN" b="1" dirty="0"/>
              <a:t>0</a:t>
            </a:r>
            <a:r>
              <a:rPr lang="zh-CN" altLang="en-US" b="1" dirty="0"/>
              <a:t>：低电平</a:t>
            </a:r>
            <a:endParaRPr lang="en-US" altLang="zh-CN" b="1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：高电平</a:t>
            </a:r>
          </a:p>
        </p:txBody>
      </p:sp>
    </p:spTree>
    <p:extLst>
      <p:ext uri="{BB962C8B-B14F-4D97-AF65-F5344CB8AC3E}">
        <p14:creationId xmlns:p14="http://schemas.microsoft.com/office/powerpoint/2010/main" val="8922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269</Words>
  <Application>Microsoft Office PowerPoint</Application>
  <PresentationFormat>宽屏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</dc:creator>
  <cp:lastModifiedBy>TQ</cp:lastModifiedBy>
  <cp:revision>15</cp:revision>
  <dcterms:created xsi:type="dcterms:W3CDTF">2019-10-02T09:08:46Z</dcterms:created>
  <dcterms:modified xsi:type="dcterms:W3CDTF">2019-10-03T12:15:05Z</dcterms:modified>
</cp:coreProperties>
</file>