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9" r:id="rId3"/>
    <p:sldId id="270" r:id="rId4"/>
    <p:sldId id="271" r:id="rId5"/>
    <p:sldId id="272" r:id="rId6"/>
    <p:sldId id="273" r:id="rId7"/>
    <p:sldId id="274" r:id="rId8"/>
    <p:sldId id="275" r:id="rId9"/>
    <p:sldId id="276" r:id="rId10"/>
    <p:sldId id="277" r:id="rId11"/>
    <p:sldId id="279" r:id="rId12"/>
    <p:sldId id="278" r:id="rId13"/>
    <p:sldId id="280" r:id="rId14"/>
    <p:sldId id="281" r:id="rId15"/>
    <p:sldId id="261" r:id="rId16"/>
    <p:sldId id="257" r:id="rId17"/>
    <p:sldId id="258" r:id="rId18"/>
    <p:sldId id="259" r:id="rId19"/>
    <p:sldId id="260" r:id="rId20"/>
    <p:sldId id="262" r:id="rId21"/>
    <p:sldId id="263" r:id="rId22"/>
    <p:sldId id="264" r:id="rId23"/>
    <p:sldId id="265" r:id="rId24"/>
    <p:sldId id="266" r:id="rId25"/>
    <p:sldId id="267" r:id="rId26"/>
    <p:sldId id="26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2184" autoAdjust="0"/>
    <p:restoredTop sz="88908" autoAdjust="0"/>
  </p:normalViewPr>
  <p:slideViewPr>
    <p:cSldViewPr>
      <p:cViewPr varScale="1">
        <p:scale>
          <a:sx n="70" d="100"/>
          <a:sy n="70" d="100"/>
        </p:scale>
        <p:origin x="153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2E7E09-E8C8-4F1D-99ED-1F613B06314A}" type="datetimeFigureOut">
              <a:rPr lang="en-US" smtClean="0"/>
              <a:t>4/12/2018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723939-CD3E-4AA1-8BC0-BE53126193EF}" type="slidenum">
              <a:rPr lang="en-US" smtClean="0"/>
              <a:t>‹#›</a:t>
            </a:fld>
            <a:endParaRPr lang="en-US"/>
          </a:p>
        </p:txBody>
      </p:sp>
    </p:spTree>
    <p:extLst>
      <p:ext uri="{BB962C8B-B14F-4D97-AF65-F5344CB8AC3E}">
        <p14:creationId xmlns:p14="http://schemas.microsoft.com/office/powerpoint/2010/main" val="2527751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home</a:t>
            </a:r>
            <a:r>
              <a:rPr lang="en-US" baseline="0" dirty="0" smtClean="0"/>
              <a:t> screen that you should get once you start your project.</a:t>
            </a:r>
            <a:endParaRPr lang="en-US" dirty="0"/>
          </a:p>
        </p:txBody>
      </p:sp>
      <p:sp>
        <p:nvSpPr>
          <p:cNvPr id="4" name="Slide Number Placeholder 3"/>
          <p:cNvSpPr>
            <a:spLocks noGrp="1"/>
          </p:cNvSpPr>
          <p:nvPr>
            <p:ph type="sldNum" sz="quarter" idx="10"/>
          </p:nvPr>
        </p:nvSpPr>
        <p:spPr/>
        <p:txBody>
          <a:bodyPr/>
          <a:lstStyle/>
          <a:p>
            <a:fld id="{F8723939-CD3E-4AA1-8BC0-BE53126193EF}" type="slidenum">
              <a:rPr lang="en-US" smtClean="0"/>
              <a:t>15</a:t>
            </a:fld>
            <a:endParaRPr lang="en-US"/>
          </a:p>
        </p:txBody>
      </p:sp>
    </p:spTree>
    <p:extLst>
      <p:ext uri="{BB962C8B-B14F-4D97-AF65-F5344CB8AC3E}">
        <p14:creationId xmlns:p14="http://schemas.microsoft.com/office/powerpoint/2010/main" val="2283573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make sure that your fpga board is plugged in and on in run mode and then make sure your</a:t>
            </a:r>
            <a:r>
              <a:rPr lang="en-US" baseline="0" dirty="0" smtClean="0"/>
              <a:t> usb blaster shows up in the connections if it doesn’t make sure your board is in run mode and on then hit refresh connections. Then select usb blaster then make sure under system ID checks you have selected both ignore mismatched system ID and Ignore mismatched system timestamp. Then hit apply and then hit run.</a:t>
            </a:r>
            <a:endParaRPr lang="en-US" dirty="0"/>
          </a:p>
        </p:txBody>
      </p:sp>
      <p:sp>
        <p:nvSpPr>
          <p:cNvPr id="4" name="Slide Number Placeholder 3"/>
          <p:cNvSpPr>
            <a:spLocks noGrp="1"/>
          </p:cNvSpPr>
          <p:nvPr>
            <p:ph type="sldNum" sz="quarter" idx="10"/>
          </p:nvPr>
        </p:nvSpPr>
        <p:spPr/>
        <p:txBody>
          <a:bodyPr/>
          <a:lstStyle/>
          <a:p>
            <a:fld id="{F8723939-CD3E-4AA1-8BC0-BE53126193EF}" type="slidenum">
              <a:rPr lang="en-US" smtClean="0"/>
              <a:t>25</a:t>
            </a:fld>
            <a:endParaRPr lang="en-US"/>
          </a:p>
        </p:txBody>
      </p:sp>
    </p:spTree>
    <p:extLst>
      <p:ext uri="{BB962C8B-B14F-4D97-AF65-F5344CB8AC3E}">
        <p14:creationId xmlns:p14="http://schemas.microsoft.com/office/powerpoint/2010/main" val="4077091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if everything</a:t>
            </a:r>
            <a:r>
              <a:rPr lang="en-US" baseline="0" dirty="0" smtClean="0"/>
              <a:t> works right at the bottom of the screen under the console section you should see the words “Hello from </a:t>
            </a:r>
            <a:r>
              <a:rPr lang="en-US" baseline="0" dirty="0" err="1" smtClean="0"/>
              <a:t>Nios</a:t>
            </a:r>
            <a:r>
              <a:rPr lang="en-US" baseline="0" dirty="0" smtClean="0"/>
              <a:t> II!”. And you are done.</a:t>
            </a:r>
            <a:endParaRPr lang="en-US" dirty="0"/>
          </a:p>
        </p:txBody>
      </p:sp>
      <p:sp>
        <p:nvSpPr>
          <p:cNvPr id="4" name="Slide Number Placeholder 3"/>
          <p:cNvSpPr>
            <a:spLocks noGrp="1"/>
          </p:cNvSpPr>
          <p:nvPr>
            <p:ph type="sldNum" sz="quarter" idx="10"/>
          </p:nvPr>
        </p:nvSpPr>
        <p:spPr/>
        <p:txBody>
          <a:bodyPr/>
          <a:lstStyle/>
          <a:p>
            <a:fld id="{F8723939-CD3E-4AA1-8BC0-BE53126193EF}" type="slidenum">
              <a:rPr lang="en-US" smtClean="0"/>
              <a:t>26</a:t>
            </a:fld>
            <a:endParaRPr lang="en-US"/>
          </a:p>
        </p:txBody>
      </p:sp>
    </p:spTree>
    <p:extLst>
      <p:ext uri="{BB962C8B-B14F-4D97-AF65-F5344CB8AC3E}">
        <p14:creationId xmlns:p14="http://schemas.microsoft.com/office/powerpoint/2010/main" val="4217328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you need</a:t>
            </a:r>
            <a:r>
              <a:rPr lang="en-US" baseline="0" dirty="0" smtClean="0"/>
              <a:t> to be in </a:t>
            </a:r>
            <a:r>
              <a:rPr lang="en-US" baseline="0" dirty="0" err="1" smtClean="0"/>
              <a:t>Quartis</a:t>
            </a:r>
            <a:r>
              <a:rPr lang="en-US" baseline="0" dirty="0" smtClean="0"/>
              <a:t> then hit tools at the top and scroll down to eclipse and select it to open. Then hit new NIOSII Application and BSP from template to get started.</a:t>
            </a:r>
            <a:endParaRPr lang="en-US" dirty="0"/>
          </a:p>
        </p:txBody>
      </p:sp>
      <p:sp>
        <p:nvSpPr>
          <p:cNvPr id="4" name="Slide Number Placeholder 3"/>
          <p:cNvSpPr>
            <a:spLocks noGrp="1"/>
          </p:cNvSpPr>
          <p:nvPr>
            <p:ph type="sldNum" sz="quarter" idx="10"/>
          </p:nvPr>
        </p:nvSpPr>
        <p:spPr/>
        <p:txBody>
          <a:bodyPr/>
          <a:lstStyle/>
          <a:p>
            <a:fld id="{F8723939-CD3E-4AA1-8BC0-BE53126193EF}" type="slidenum">
              <a:rPr lang="en-US" smtClean="0"/>
              <a:t>16</a:t>
            </a:fld>
            <a:endParaRPr lang="en-US"/>
          </a:p>
        </p:txBody>
      </p:sp>
    </p:spTree>
    <p:extLst>
      <p:ext uri="{BB962C8B-B14F-4D97-AF65-F5344CB8AC3E}">
        <p14:creationId xmlns:p14="http://schemas.microsoft.com/office/powerpoint/2010/main" val="2467567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you need to make sure the</a:t>
            </a:r>
            <a:r>
              <a:rPr lang="en-US" baseline="0" dirty="0" smtClean="0"/>
              <a:t> program is saving the files to the right place on the d drive.</a:t>
            </a:r>
            <a:endParaRPr lang="en-US" dirty="0"/>
          </a:p>
        </p:txBody>
      </p:sp>
      <p:sp>
        <p:nvSpPr>
          <p:cNvPr id="4" name="Slide Number Placeholder 3"/>
          <p:cNvSpPr>
            <a:spLocks noGrp="1"/>
          </p:cNvSpPr>
          <p:nvPr>
            <p:ph type="sldNum" sz="quarter" idx="10"/>
          </p:nvPr>
        </p:nvSpPr>
        <p:spPr/>
        <p:txBody>
          <a:bodyPr/>
          <a:lstStyle/>
          <a:p>
            <a:fld id="{F8723939-CD3E-4AA1-8BC0-BE53126193EF}" type="slidenum">
              <a:rPr lang="en-US" smtClean="0"/>
              <a:t>17</a:t>
            </a:fld>
            <a:endParaRPr lang="en-US"/>
          </a:p>
        </p:txBody>
      </p:sp>
    </p:spTree>
    <p:extLst>
      <p:ext uri="{BB962C8B-B14F-4D97-AF65-F5344CB8AC3E}">
        <p14:creationId xmlns:p14="http://schemas.microsoft.com/office/powerpoint/2010/main" val="1556784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browse</a:t>
            </a:r>
            <a:r>
              <a:rPr lang="en-US" baseline="0" dirty="0" smtClean="0"/>
              <a:t> for your NIOSII_DE2.sopcinfo file on the d drive and select it.</a:t>
            </a:r>
            <a:endParaRPr lang="en-US" dirty="0"/>
          </a:p>
        </p:txBody>
      </p:sp>
      <p:sp>
        <p:nvSpPr>
          <p:cNvPr id="4" name="Slide Number Placeholder 3"/>
          <p:cNvSpPr>
            <a:spLocks noGrp="1"/>
          </p:cNvSpPr>
          <p:nvPr>
            <p:ph type="sldNum" sz="quarter" idx="10"/>
          </p:nvPr>
        </p:nvSpPr>
        <p:spPr/>
        <p:txBody>
          <a:bodyPr/>
          <a:lstStyle/>
          <a:p>
            <a:fld id="{F8723939-CD3E-4AA1-8BC0-BE53126193EF}" type="slidenum">
              <a:rPr lang="en-US" smtClean="0"/>
              <a:t>18</a:t>
            </a:fld>
            <a:endParaRPr lang="en-US"/>
          </a:p>
        </p:txBody>
      </p:sp>
    </p:spTree>
    <p:extLst>
      <p:ext uri="{BB962C8B-B14F-4D97-AF65-F5344CB8AC3E}">
        <p14:creationId xmlns:p14="http://schemas.microsoft.com/office/powerpoint/2010/main" val="135327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you need to select the </a:t>
            </a:r>
            <a:r>
              <a:rPr lang="en-US" dirty="0" err="1" smtClean="0"/>
              <a:t>cpu</a:t>
            </a:r>
            <a:r>
              <a:rPr lang="en-US" dirty="0" smtClean="0"/>
              <a:t> name,</a:t>
            </a:r>
            <a:r>
              <a:rPr lang="en-US" baseline="0" dirty="0" smtClean="0"/>
              <a:t> which in this case is </a:t>
            </a:r>
            <a:r>
              <a:rPr lang="en-US" baseline="0" dirty="0" err="1" smtClean="0"/>
              <a:t>cpu</a:t>
            </a:r>
            <a:r>
              <a:rPr lang="en-US" baseline="0" dirty="0" smtClean="0"/>
              <a:t>, and name the project </a:t>
            </a:r>
            <a:r>
              <a:rPr lang="en-US" baseline="0" dirty="0" err="1" smtClean="0"/>
              <a:t>Hello_world</a:t>
            </a:r>
            <a:r>
              <a:rPr lang="en-US" baseline="0" dirty="0" smtClean="0"/>
              <a:t>. Then select the Hello World project template.</a:t>
            </a:r>
            <a:endParaRPr lang="en-US" dirty="0"/>
          </a:p>
        </p:txBody>
      </p:sp>
      <p:sp>
        <p:nvSpPr>
          <p:cNvPr id="4" name="Slide Number Placeholder 3"/>
          <p:cNvSpPr>
            <a:spLocks noGrp="1"/>
          </p:cNvSpPr>
          <p:nvPr>
            <p:ph type="sldNum" sz="quarter" idx="10"/>
          </p:nvPr>
        </p:nvSpPr>
        <p:spPr/>
        <p:txBody>
          <a:bodyPr/>
          <a:lstStyle/>
          <a:p>
            <a:fld id="{F8723939-CD3E-4AA1-8BC0-BE53126193EF}" type="slidenum">
              <a:rPr lang="en-US" smtClean="0"/>
              <a:t>19</a:t>
            </a:fld>
            <a:endParaRPr lang="en-US"/>
          </a:p>
        </p:txBody>
      </p:sp>
    </p:spTree>
    <p:extLst>
      <p:ext uri="{BB962C8B-B14F-4D97-AF65-F5344CB8AC3E}">
        <p14:creationId xmlns:p14="http://schemas.microsoft.com/office/powerpoint/2010/main" val="3361438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are going to look</a:t>
            </a:r>
            <a:r>
              <a:rPr lang="en-US" baseline="0" dirty="0" smtClean="0"/>
              <a:t> at our project explore section and right click on the second Hello world folder and then scroll down to NIOS II and select generate BSP.</a:t>
            </a:r>
            <a:endParaRPr lang="en-US" dirty="0"/>
          </a:p>
        </p:txBody>
      </p:sp>
      <p:sp>
        <p:nvSpPr>
          <p:cNvPr id="4" name="Slide Number Placeholder 3"/>
          <p:cNvSpPr>
            <a:spLocks noGrp="1"/>
          </p:cNvSpPr>
          <p:nvPr>
            <p:ph type="sldNum" sz="quarter" idx="10"/>
          </p:nvPr>
        </p:nvSpPr>
        <p:spPr/>
        <p:txBody>
          <a:bodyPr/>
          <a:lstStyle/>
          <a:p>
            <a:fld id="{F8723939-CD3E-4AA1-8BC0-BE53126193EF}" type="slidenum">
              <a:rPr lang="en-US" smtClean="0"/>
              <a:t>20</a:t>
            </a:fld>
            <a:endParaRPr lang="en-US"/>
          </a:p>
        </p:txBody>
      </p:sp>
    </p:spTree>
    <p:extLst>
      <p:ext uri="{BB962C8B-B14F-4D97-AF65-F5344CB8AC3E}">
        <p14:creationId xmlns:p14="http://schemas.microsoft.com/office/powerpoint/2010/main" val="1963579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are going to build the hierarchy</a:t>
            </a:r>
            <a:r>
              <a:rPr lang="en-US" baseline="0" dirty="0" smtClean="0"/>
              <a:t> for our project you have to do things in the right order or the application won’t operate properly. First click on the Hello World BSP folder and scroll down and click Build Project.</a:t>
            </a:r>
            <a:endParaRPr lang="en-US" dirty="0"/>
          </a:p>
        </p:txBody>
      </p:sp>
      <p:sp>
        <p:nvSpPr>
          <p:cNvPr id="4" name="Slide Number Placeholder 3"/>
          <p:cNvSpPr>
            <a:spLocks noGrp="1"/>
          </p:cNvSpPr>
          <p:nvPr>
            <p:ph type="sldNum" sz="quarter" idx="10"/>
          </p:nvPr>
        </p:nvSpPr>
        <p:spPr/>
        <p:txBody>
          <a:bodyPr/>
          <a:lstStyle/>
          <a:p>
            <a:fld id="{F8723939-CD3E-4AA1-8BC0-BE53126193EF}" type="slidenum">
              <a:rPr lang="en-US" smtClean="0"/>
              <a:t>21</a:t>
            </a:fld>
            <a:endParaRPr lang="en-US"/>
          </a:p>
        </p:txBody>
      </p:sp>
    </p:spTree>
    <p:extLst>
      <p:ext uri="{BB962C8B-B14F-4D97-AF65-F5344CB8AC3E}">
        <p14:creationId xmlns:p14="http://schemas.microsoft.com/office/powerpoint/2010/main" val="1536066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a:t>
            </a:r>
            <a:r>
              <a:rPr lang="en-US" baseline="0" dirty="0" smtClean="0"/>
              <a:t> right click on the Hello World folder and scroll down and select build project.</a:t>
            </a:r>
            <a:endParaRPr lang="en-US" dirty="0"/>
          </a:p>
        </p:txBody>
      </p:sp>
      <p:sp>
        <p:nvSpPr>
          <p:cNvPr id="4" name="Slide Number Placeholder 3"/>
          <p:cNvSpPr>
            <a:spLocks noGrp="1"/>
          </p:cNvSpPr>
          <p:nvPr>
            <p:ph type="sldNum" sz="quarter" idx="10"/>
          </p:nvPr>
        </p:nvSpPr>
        <p:spPr/>
        <p:txBody>
          <a:bodyPr/>
          <a:lstStyle/>
          <a:p>
            <a:fld id="{F8723939-CD3E-4AA1-8BC0-BE53126193EF}" type="slidenum">
              <a:rPr lang="en-US" smtClean="0"/>
              <a:t>23</a:t>
            </a:fld>
            <a:endParaRPr lang="en-US"/>
          </a:p>
        </p:txBody>
      </p:sp>
    </p:spTree>
    <p:extLst>
      <p:ext uri="{BB962C8B-B14F-4D97-AF65-F5344CB8AC3E}">
        <p14:creationId xmlns:p14="http://schemas.microsoft.com/office/powerpoint/2010/main" val="3421407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are going to</a:t>
            </a:r>
            <a:r>
              <a:rPr lang="en-US" baseline="0" dirty="0" smtClean="0"/>
              <a:t> run the application and see if it runs properly. First make sure you have the first hello world folder selected. Then select run at the top of the screen then select run NIOSII Hardware.</a:t>
            </a:r>
            <a:endParaRPr lang="en-US" dirty="0"/>
          </a:p>
        </p:txBody>
      </p:sp>
      <p:sp>
        <p:nvSpPr>
          <p:cNvPr id="4" name="Slide Number Placeholder 3"/>
          <p:cNvSpPr>
            <a:spLocks noGrp="1"/>
          </p:cNvSpPr>
          <p:nvPr>
            <p:ph type="sldNum" sz="quarter" idx="10"/>
          </p:nvPr>
        </p:nvSpPr>
        <p:spPr/>
        <p:txBody>
          <a:bodyPr/>
          <a:lstStyle/>
          <a:p>
            <a:fld id="{F8723939-CD3E-4AA1-8BC0-BE53126193EF}" type="slidenum">
              <a:rPr lang="en-US" smtClean="0"/>
              <a:t>24</a:t>
            </a:fld>
            <a:endParaRPr lang="en-US"/>
          </a:p>
        </p:txBody>
      </p:sp>
    </p:spTree>
    <p:extLst>
      <p:ext uri="{BB962C8B-B14F-4D97-AF65-F5344CB8AC3E}">
        <p14:creationId xmlns:p14="http://schemas.microsoft.com/office/powerpoint/2010/main" val="4192503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E42966-5D04-44F5-9930-689E524F1C6A}"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F14A3-72A1-4AB0-8F95-8C13DCE90619}" type="slidenum">
              <a:rPr lang="en-US" smtClean="0"/>
              <a:t>‹#›</a:t>
            </a:fld>
            <a:endParaRPr lang="en-US"/>
          </a:p>
        </p:txBody>
      </p:sp>
    </p:spTree>
    <p:extLst>
      <p:ext uri="{BB962C8B-B14F-4D97-AF65-F5344CB8AC3E}">
        <p14:creationId xmlns:p14="http://schemas.microsoft.com/office/powerpoint/2010/main" val="2003559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E42966-5D04-44F5-9930-689E524F1C6A}"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F14A3-72A1-4AB0-8F95-8C13DCE90619}" type="slidenum">
              <a:rPr lang="en-US" smtClean="0"/>
              <a:t>‹#›</a:t>
            </a:fld>
            <a:endParaRPr lang="en-US"/>
          </a:p>
        </p:txBody>
      </p:sp>
    </p:spTree>
    <p:extLst>
      <p:ext uri="{BB962C8B-B14F-4D97-AF65-F5344CB8AC3E}">
        <p14:creationId xmlns:p14="http://schemas.microsoft.com/office/powerpoint/2010/main" val="1713975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E42966-5D04-44F5-9930-689E524F1C6A}"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F14A3-72A1-4AB0-8F95-8C13DCE90619}" type="slidenum">
              <a:rPr lang="en-US" smtClean="0"/>
              <a:t>‹#›</a:t>
            </a:fld>
            <a:endParaRPr lang="en-US"/>
          </a:p>
        </p:txBody>
      </p:sp>
    </p:spTree>
    <p:extLst>
      <p:ext uri="{BB962C8B-B14F-4D97-AF65-F5344CB8AC3E}">
        <p14:creationId xmlns:p14="http://schemas.microsoft.com/office/powerpoint/2010/main" val="3563806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E42966-5D04-44F5-9930-689E524F1C6A}"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F14A3-72A1-4AB0-8F95-8C13DCE90619}" type="slidenum">
              <a:rPr lang="en-US" smtClean="0"/>
              <a:t>‹#›</a:t>
            </a:fld>
            <a:endParaRPr lang="en-US"/>
          </a:p>
        </p:txBody>
      </p:sp>
    </p:spTree>
    <p:extLst>
      <p:ext uri="{BB962C8B-B14F-4D97-AF65-F5344CB8AC3E}">
        <p14:creationId xmlns:p14="http://schemas.microsoft.com/office/powerpoint/2010/main" val="1487626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E42966-5D04-44F5-9930-689E524F1C6A}" type="datetimeFigureOut">
              <a:rPr lang="en-US" smtClean="0"/>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F14A3-72A1-4AB0-8F95-8C13DCE90619}" type="slidenum">
              <a:rPr lang="en-US" smtClean="0"/>
              <a:t>‹#›</a:t>
            </a:fld>
            <a:endParaRPr lang="en-US"/>
          </a:p>
        </p:txBody>
      </p:sp>
    </p:spTree>
    <p:extLst>
      <p:ext uri="{BB962C8B-B14F-4D97-AF65-F5344CB8AC3E}">
        <p14:creationId xmlns:p14="http://schemas.microsoft.com/office/powerpoint/2010/main" val="4028922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E42966-5D04-44F5-9930-689E524F1C6A}"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F14A3-72A1-4AB0-8F95-8C13DCE90619}" type="slidenum">
              <a:rPr lang="en-US" smtClean="0"/>
              <a:t>‹#›</a:t>
            </a:fld>
            <a:endParaRPr lang="en-US"/>
          </a:p>
        </p:txBody>
      </p:sp>
    </p:spTree>
    <p:extLst>
      <p:ext uri="{BB962C8B-B14F-4D97-AF65-F5344CB8AC3E}">
        <p14:creationId xmlns:p14="http://schemas.microsoft.com/office/powerpoint/2010/main" val="244209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E42966-5D04-44F5-9930-689E524F1C6A}" type="datetimeFigureOut">
              <a:rPr lang="en-US" smtClean="0"/>
              <a:t>4/12/2018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8F14A3-72A1-4AB0-8F95-8C13DCE90619}" type="slidenum">
              <a:rPr lang="en-US" smtClean="0"/>
              <a:t>‹#›</a:t>
            </a:fld>
            <a:endParaRPr lang="en-US"/>
          </a:p>
        </p:txBody>
      </p:sp>
    </p:spTree>
    <p:extLst>
      <p:ext uri="{BB962C8B-B14F-4D97-AF65-F5344CB8AC3E}">
        <p14:creationId xmlns:p14="http://schemas.microsoft.com/office/powerpoint/2010/main" val="104677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E42966-5D04-44F5-9930-689E524F1C6A}" type="datetimeFigureOut">
              <a:rPr lang="en-US" smtClean="0"/>
              <a:t>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8F14A3-72A1-4AB0-8F95-8C13DCE90619}" type="slidenum">
              <a:rPr lang="en-US" smtClean="0"/>
              <a:t>‹#›</a:t>
            </a:fld>
            <a:endParaRPr lang="en-US"/>
          </a:p>
        </p:txBody>
      </p:sp>
    </p:spTree>
    <p:extLst>
      <p:ext uri="{BB962C8B-B14F-4D97-AF65-F5344CB8AC3E}">
        <p14:creationId xmlns:p14="http://schemas.microsoft.com/office/powerpoint/2010/main" val="2389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42966-5D04-44F5-9930-689E524F1C6A}" type="datetimeFigureOut">
              <a:rPr lang="en-US" smtClean="0"/>
              <a:t>4/12/2018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8F14A3-72A1-4AB0-8F95-8C13DCE90619}" type="slidenum">
              <a:rPr lang="en-US" smtClean="0"/>
              <a:t>‹#›</a:t>
            </a:fld>
            <a:endParaRPr lang="en-US"/>
          </a:p>
        </p:txBody>
      </p:sp>
    </p:spTree>
    <p:extLst>
      <p:ext uri="{BB962C8B-B14F-4D97-AF65-F5344CB8AC3E}">
        <p14:creationId xmlns:p14="http://schemas.microsoft.com/office/powerpoint/2010/main" val="1335710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E42966-5D04-44F5-9930-689E524F1C6A}"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F14A3-72A1-4AB0-8F95-8C13DCE90619}" type="slidenum">
              <a:rPr lang="en-US" smtClean="0"/>
              <a:t>‹#›</a:t>
            </a:fld>
            <a:endParaRPr lang="en-US"/>
          </a:p>
        </p:txBody>
      </p:sp>
    </p:spTree>
    <p:extLst>
      <p:ext uri="{BB962C8B-B14F-4D97-AF65-F5344CB8AC3E}">
        <p14:creationId xmlns:p14="http://schemas.microsoft.com/office/powerpoint/2010/main" val="365327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E42966-5D04-44F5-9930-689E524F1C6A}" type="datetimeFigureOut">
              <a:rPr lang="en-US" smtClean="0"/>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F14A3-72A1-4AB0-8F95-8C13DCE90619}" type="slidenum">
              <a:rPr lang="en-US" smtClean="0"/>
              <a:t>‹#›</a:t>
            </a:fld>
            <a:endParaRPr lang="en-US"/>
          </a:p>
        </p:txBody>
      </p:sp>
    </p:spTree>
    <p:extLst>
      <p:ext uri="{BB962C8B-B14F-4D97-AF65-F5344CB8AC3E}">
        <p14:creationId xmlns:p14="http://schemas.microsoft.com/office/powerpoint/2010/main" val="2312780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42966-5D04-44F5-9930-689E524F1C6A}" type="datetimeFigureOut">
              <a:rPr lang="en-US" smtClean="0"/>
              <a:t>4/12/2018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F14A3-72A1-4AB0-8F95-8C13DCE90619}" type="slidenum">
              <a:rPr lang="en-US" smtClean="0"/>
              <a:t>‹#›</a:t>
            </a:fld>
            <a:endParaRPr lang="en-US"/>
          </a:p>
        </p:txBody>
      </p:sp>
    </p:spTree>
    <p:extLst>
      <p:ext uri="{BB962C8B-B14F-4D97-AF65-F5344CB8AC3E}">
        <p14:creationId xmlns:p14="http://schemas.microsoft.com/office/powerpoint/2010/main" val="3287706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1. Quartus</a:t>
            </a:r>
            <a:r>
              <a:rPr lang="en-US" dirty="0"/>
              <a:t/>
            </a:r>
            <a:br>
              <a:rPr lang="en-US" dirty="0"/>
            </a:br>
            <a:r>
              <a:rPr lang="en-US" dirty="0" smtClean="0"/>
              <a:t>2. Eclipse</a:t>
            </a:r>
            <a:endParaRPr lang="en-US" dirty="0"/>
          </a:p>
        </p:txBody>
      </p:sp>
    </p:spTree>
    <p:extLst>
      <p:ext uri="{BB962C8B-B14F-4D97-AF65-F5344CB8AC3E}">
        <p14:creationId xmlns:p14="http://schemas.microsoft.com/office/powerpoint/2010/main" val="1447802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quartus pics\2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8390991" cy="5562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00273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quartus pics\22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1" y="304800"/>
            <a:ext cx="8610600" cy="5486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60342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quartus pics\2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999" y="381000"/>
            <a:ext cx="8632237" cy="5638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89987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6172200"/>
          </a:xfrm>
        </p:spPr>
        <p:txBody>
          <a:bodyPr>
            <a:normAutofit fontScale="92500" lnSpcReduction="10000"/>
          </a:bodyPr>
          <a:lstStyle/>
          <a:p>
            <a:r>
              <a:rPr lang="en-US" dirty="0"/>
              <a:t>Click on hardware setup and click on usb-blaster after the fpga has been connected via the usb port. </a:t>
            </a:r>
            <a:endParaRPr lang="en-US" dirty="0" smtClean="0"/>
          </a:p>
          <a:p>
            <a:r>
              <a:rPr lang="en-US" dirty="0" smtClean="0"/>
              <a:t>Then </a:t>
            </a:r>
            <a:r>
              <a:rPr lang="en-US" dirty="0"/>
              <a:t>change the mode to active serial programming. Click add file add file and find your .pof file that was generated and double click </a:t>
            </a:r>
            <a:r>
              <a:rPr lang="en-US" dirty="0" smtClean="0"/>
              <a:t>it. </a:t>
            </a:r>
          </a:p>
          <a:p>
            <a:r>
              <a:rPr lang="en-US" dirty="0" smtClean="0"/>
              <a:t>Then </a:t>
            </a:r>
            <a:r>
              <a:rPr lang="en-US" dirty="0"/>
              <a:t>check the program/configure box…then click start and your fpga begins to be programmed…after the programmer is done disconnect the usb and turn off the fpga…flip the switch from program to run mode and then turn on the fpga…your loaded program will be running on the fpga</a:t>
            </a:r>
          </a:p>
          <a:p>
            <a:endParaRPr lang="en-IN" dirty="0"/>
          </a:p>
        </p:txBody>
      </p:sp>
    </p:spTree>
    <p:extLst>
      <p:ext uri="{BB962C8B-B14F-4D97-AF65-F5344CB8AC3E}">
        <p14:creationId xmlns:p14="http://schemas.microsoft.com/office/powerpoint/2010/main" val="2030318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62200"/>
            <a:ext cx="8229600" cy="1143000"/>
          </a:xfrm>
        </p:spPr>
        <p:txBody>
          <a:bodyPr>
            <a:normAutofit fontScale="90000"/>
          </a:bodyPr>
          <a:lstStyle/>
          <a:p>
            <a:r>
              <a:rPr lang="en-IN" dirty="0" smtClean="0"/>
              <a:t>NIOS </a:t>
            </a:r>
            <a:r>
              <a:rPr lang="en-IN" dirty="0"/>
              <a:t>II 12.1 Software Build Tools for Eclipse</a:t>
            </a:r>
          </a:p>
        </p:txBody>
      </p:sp>
    </p:spTree>
    <p:extLst>
      <p:ext uri="{BB962C8B-B14F-4D97-AF65-F5344CB8AC3E}">
        <p14:creationId xmlns:p14="http://schemas.microsoft.com/office/powerpoint/2010/main" val="841901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look</a:t>
            </a:r>
            <a:endParaRPr lang="en-US" dirty="0"/>
          </a:p>
        </p:txBody>
      </p:sp>
      <p:pic>
        <p:nvPicPr>
          <p:cNvPr id="5122" name="Picture 2" descr="F:\eclipse\5.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6683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started…</a:t>
            </a:r>
            <a:endParaRPr lang="en-US" dirty="0"/>
          </a:p>
        </p:txBody>
      </p:sp>
      <p:pic>
        <p:nvPicPr>
          <p:cNvPr id="1026" name="Picture 2" descr="F:\eclipse\1.bmp"/>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287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Workspace</a:t>
            </a:r>
            <a:endParaRPr lang="en-US" dirty="0"/>
          </a:p>
        </p:txBody>
      </p:sp>
      <p:pic>
        <p:nvPicPr>
          <p:cNvPr id="2050" name="Picture 2" descr="F:\eclipse\2.bmp"/>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73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it up</a:t>
            </a:r>
            <a:endParaRPr lang="en-US" dirty="0"/>
          </a:p>
        </p:txBody>
      </p:sp>
      <p:pic>
        <p:nvPicPr>
          <p:cNvPr id="3074" name="Picture 2" descr="F:\eclipse\3.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1962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098" name="Picture 2" descr="F:\eclipse\4.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456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NIOSII in Quartus</a:t>
            </a:r>
            <a:endParaRPr lang="en-IN" dirty="0"/>
          </a:p>
        </p:txBody>
      </p:sp>
      <p:sp>
        <p:nvSpPr>
          <p:cNvPr id="3" name="Content Placeholder 2"/>
          <p:cNvSpPr>
            <a:spLocks noGrp="1"/>
          </p:cNvSpPr>
          <p:nvPr>
            <p:ph idx="1"/>
          </p:nvPr>
        </p:nvSpPr>
        <p:spPr/>
        <p:txBody>
          <a:bodyPr>
            <a:normAutofit lnSpcReduction="10000"/>
          </a:bodyPr>
          <a:lstStyle/>
          <a:p>
            <a:r>
              <a:rPr lang="en-IN" dirty="0" smtClean="0"/>
              <a:t>Repeat all the steps explained in Lab 1.</a:t>
            </a:r>
          </a:p>
          <a:p>
            <a:r>
              <a:rPr lang="en-IN" dirty="0" smtClean="0"/>
              <a:t>After that we have to Create </a:t>
            </a:r>
          </a:p>
          <a:p>
            <a:pPr marL="0" indent="0">
              <a:buNone/>
            </a:pPr>
            <a:endParaRPr lang="en-IN" dirty="0" smtClean="0"/>
          </a:p>
          <a:p>
            <a:pPr>
              <a:buFontTx/>
              <a:buChar char="-"/>
            </a:pPr>
            <a:r>
              <a:rPr lang="en-IN" dirty="0" smtClean="0"/>
              <a:t>Verilog file</a:t>
            </a:r>
          </a:p>
          <a:p>
            <a:pPr>
              <a:buFontTx/>
              <a:buChar char="-"/>
            </a:pPr>
            <a:r>
              <a:rPr lang="en-IN" dirty="0" smtClean="0"/>
              <a:t>Pin assignment</a:t>
            </a:r>
          </a:p>
          <a:p>
            <a:pPr marL="0" indent="0">
              <a:buNone/>
            </a:pPr>
            <a:endParaRPr lang="en-IN" dirty="0" smtClean="0"/>
          </a:p>
          <a:p>
            <a:r>
              <a:rPr lang="en-IN" dirty="0" smtClean="0"/>
              <a:t>Compile </a:t>
            </a:r>
          </a:p>
          <a:p>
            <a:r>
              <a:rPr lang="en-IN" dirty="0" smtClean="0"/>
              <a:t>Run on FPGA </a:t>
            </a:r>
            <a:endParaRPr lang="en-IN" dirty="0"/>
          </a:p>
        </p:txBody>
      </p:sp>
    </p:spTree>
    <p:extLst>
      <p:ext uri="{BB962C8B-B14F-4D97-AF65-F5344CB8AC3E}">
        <p14:creationId xmlns:p14="http://schemas.microsoft.com/office/powerpoint/2010/main" val="2937084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BSP</a:t>
            </a:r>
            <a:endParaRPr lang="en-US" dirty="0"/>
          </a:p>
        </p:txBody>
      </p:sp>
      <p:pic>
        <p:nvPicPr>
          <p:cNvPr id="6146" name="Picture 2" descr="F:\eclipse\6.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08188" y="1600200"/>
            <a:ext cx="6727624"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93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hierarchy</a:t>
            </a:r>
            <a:endParaRPr lang="en-US" dirty="0"/>
          </a:p>
        </p:txBody>
      </p:sp>
      <p:pic>
        <p:nvPicPr>
          <p:cNvPr id="7170" name="Picture 2" descr="F:\eclipse\7.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541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F:\eclipse\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956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t>
            </a:r>
            <a:r>
              <a:rPr lang="en-US" dirty="0" err="1" smtClean="0"/>
              <a:t>contd</a:t>
            </a:r>
            <a:r>
              <a:rPr lang="en-US" dirty="0" smtClean="0"/>
              <a:t>…..</a:t>
            </a:r>
            <a:endParaRPr lang="en-US" dirty="0"/>
          </a:p>
        </p:txBody>
      </p:sp>
      <p:pic>
        <p:nvPicPr>
          <p:cNvPr id="9218" name="Picture 2" descr="F:\eclipse\9.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934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Take care of the SWITCH</a:t>
            </a:r>
            <a:endParaRPr lang="en-US" dirty="0"/>
          </a:p>
        </p:txBody>
      </p:sp>
      <p:pic>
        <p:nvPicPr>
          <p:cNvPr id="10242" name="Picture 2" descr="F:\eclipse\10.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842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Refresh Connections</a:t>
            </a:r>
            <a:endParaRPr lang="en-US" dirty="0"/>
          </a:p>
        </p:txBody>
      </p:sp>
      <p:pic>
        <p:nvPicPr>
          <p:cNvPr id="11266" name="Picture 2" descr="F:\eclipse\1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29795" y="1600200"/>
            <a:ext cx="768440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761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Accomplished</a:t>
            </a:r>
            <a:endParaRPr lang="en-US" dirty="0"/>
          </a:p>
        </p:txBody>
      </p:sp>
      <p:pic>
        <p:nvPicPr>
          <p:cNvPr id="12290" name="Picture 2" descr="F:\eclipse\z.bmp"/>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090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4648200" y="1752600"/>
            <a:ext cx="4114800" cy="3886200"/>
          </a:xfrm>
        </p:spPr>
        <p:txBody>
          <a:bodyPr>
            <a:noAutofit/>
          </a:bodyPr>
          <a:lstStyle/>
          <a:p>
            <a:r>
              <a:rPr lang="en-US" sz="3200" dirty="0"/>
              <a:t>The Next thing to do is Create a Verilog code.</a:t>
            </a:r>
            <a:br>
              <a:rPr lang="en-US" sz="3200" dirty="0"/>
            </a:br>
            <a:r>
              <a:rPr lang="en-US" sz="3200" dirty="0"/>
              <a:t>In order to do this:</a:t>
            </a:r>
            <a:br>
              <a:rPr lang="en-US" sz="3200" dirty="0"/>
            </a:br>
            <a:r>
              <a:rPr lang="en-US" sz="3200" dirty="0"/>
              <a:t>Go to File.</a:t>
            </a:r>
            <a:br>
              <a:rPr lang="en-US" sz="3200" dirty="0"/>
            </a:br>
            <a:r>
              <a:rPr lang="en-US" sz="3200" dirty="0"/>
              <a:t>Hit New.</a:t>
            </a:r>
            <a:br>
              <a:rPr lang="en-US" sz="3200" dirty="0"/>
            </a:br>
            <a:r>
              <a:rPr lang="en-US" sz="3200" dirty="0"/>
              <a:t>Then select Verilog HDL File.</a:t>
            </a:r>
            <a:br>
              <a:rPr lang="en-US" sz="3200" dirty="0"/>
            </a:br>
            <a:endParaRPr lang="en-IN" sz="3200" dirty="0"/>
          </a:p>
        </p:txBody>
      </p:sp>
      <p:pic>
        <p:nvPicPr>
          <p:cNvPr id="4" name="Content Placeholder 3"/>
          <p:cNvPicPr>
            <a:picLocks noGrp="1" noChangeAspect="1"/>
          </p:cNvPicPr>
          <p:nvPr>
            <p:ph idx="1"/>
          </p:nvPr>
        </p:nvPicPr>
        <p:blipFill>
          <a:blip r:embed="rId2"/>
          <a:stretch>
            <a:fillRect/>
          </a:stretch>
        </p:blipFill>
        <p:spPr>
          <a:xfrm>
            <a:off x="457200" y="685800"/>
            <a:ext cx="3555718" cy="5568156"/>
          </a:xfrm>
          <a:prstGeom prst="rect">
            <a:avLst/>
          </a:prstGeom>
        </p:spPr>
      </p:pic>
      <p:sp>
        <p:nvSpPr>
          <p:cNvPr id="5" name="Rectangle 4"/>
          <p:cNvSpPr/>
          <p:nvPr/>
        </p:nvSpPr>
        <p:spPr>
          <a:xfrm>
            <a:off x="1143000" y="2895600"/>
            <a:ext cx="1143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50452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400"/>
            <a:ext cx="8229600" cy="1143000"/>
          </a:xfrm>
        </p:spPr>
        <p:txBody>
          <a:bodyPr>
            <a:normAutofit/>
          </a:bodyPr>
          <a:lstStyle/>
          <a:p>
            <a:r>
              <a:rPr lang="en-US" sz="3200" dirty="0"/>
              <a:t>This is Our Verilog HDL code we will be using for this lab.</a:t>
            </a:r>
            <a:endParaRPr lang="en-IN" sz="3200" dirty="0"/>
          </a:p>
        </p:txBody>
      </p:sp>
      <p:pic>
        <p:nvPicPr>
          <p:cNvPr id="4" name="Content Placeholder 3"/>
          <p:cNvPicPr>
            <a:picLocks noGrp="1" noChangeAspect="1"/>
          </p:cNvPicPr>
          <p:nvPr>
            <p:ph idx="1"/>
          </p:nvPr>
        </p:nvPicPr>
        <p:blipFill>
          <a:blip r:embed="rId2"/>
          <a:stretch>
            <a:fillRect/>
          </a:stretch>
        </p:blipFill>
        <p:spPr>
          <a:xfrm>
            <a:off x="762000" y="152400"/>
            <a:ext cx="7620000" cy="5081619"/>
          </a:xfrm>
          <a:prstGeom prst="rect">
            <a:avLst/>
          </a:prstGeom>
        </p:spPr>
      </p:pic>
    </p:spTree>
    <p:extLst>
      <p:ext uri="{BB962C8B-B14F-4D97-AF65-F5344CB8AC3E}">
        <p14:creationId xmlns:p14="http://schemas.microsoft.com/office/powerpoint/2010/main" val="4214076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81000" y="457200"/>
            <a:ext cx="8458200" cy="6115778"/>
          </a:xfrm>
          <a:prstGeom prst="rect">
            <a:avLst/>
          </a:prstGeom>
        </p:spPr>
      </p:pic>
    </p:spTree>
    <p:extLst>
      <p:ext uri="{BB962C8B-B14F-4D97-AF65-F5344CB8AC3E}">
        <p14:creationId xmlns:p14="http://schemas.microsoft.com/office/powerpoint/2010/main" val="950954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0500" y="255135"/>
            <a:ext cx="8648700" cy="5636869"/>
          </a:xfrm>
          <a:prstGeom prst="rect">
            <a:avLst/>
          </a:prstGeom>
        </p:spPr>
      </p:pic>
    </p:spTree>
    <p:extLst>
      <p:ext uri="{BB962C8B-B14F-4D97-AF65-F5344CB8AC3E}">
        <p14:creationId xmlns:p14="http://schemas.microsoft.com/office/powerpoint/2010/main" val="3591073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Compile</a:t>
            </a:r>
            <a:endParaRPr lang="en-IN" sz="3200" dirty="0"/>
          </a:p>
        </p:txBody>
      </p:sp>
      <p:pic>
        <p:nvPicPr>
          <p:cNvPr id="4" name="Picture 2" descr="F:\quartus pics\2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8263467" cy="4648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159187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a:t>A step towards programming</a:t>
            </a:r>
            <a:endParaRPr lang="en-IN" sz="3200" dirty="0"/>
          </a:p>
        </p:txBody>
      </p:sp>
      <p:pic>
        <p:nvPicPr>
          <p:cNvPr id="4" name="Picture 2" descr="F:\quartus pics\2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1" y="1143000"/>
            <a:ext cx="9618134" cy="5410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310664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quartus pics\2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8669867" cy="4876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243044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561</Words>
  <Application>Microsoft Office PowerPoint</Application>
  <PresentationFormat>On-screen Show (4:3)</PresentationFormat>
  <Paragraphs>50</Paragraphs>
  <Slides>26</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1. Quartus 2. Eclipse</vt:lpstr>
      <vt:lpstr>NIOSII in Quartus</vt:lpstr>
      <vt:lpstr>The Next thing to do is Create a Verilog code. In order to do this: Go to File. Hit New. Then select Verilog HDL File. </vt:lpstr>
      <vt:lpstr>This is Our Verilog HDL code we will be using for this lab.</vt:lpstr>
      <vt:lpstr>PowerPoint Presentation</vt:lpstr>
      <vt:lpstr>PowerPoint Presentation</vt:lpstr>
      <vt:lpstr>Compile</vt:lpstr>
      <vt:lpstr>A step towards programming</vt:lpstr>
      <vt:lpstr>PowerPoint Presentation</vt:lpstr>
      <vt:lpstr>PowerPoint Presentation</vt:lpstr>
      <vt:lpstr>PowerPoint Presentation</vt:lpstr>
      <vt:lpstr>PowerPoint Presentation</vt:lpstr>
      <vt:lpstr>PowerPoint Presentation</vt:lpstr>
      <vt:lpstr>NIOS II 12.1 Software Build Tools for Eclipse</vt:lpstr>
      <vt:lpstr>First look</vt:lpstr>
      <vt:lpstr>Lets get started…</vt:lpstr>
      <vt:lpstr>Workspace</vt:lpstr>
      <vt:lpstr>Setting it up</vt:lpstr>
      <vt:lpstr>PowerPoint Presentation</vt:lpstr>
      <vt:lpstr>Generate BSP</vt:lpstr>
      <vt:lpstr>Building the hierarchy</vt:lpstr>
      <vt:lpstr>PowerPoint Presentation</vt:lpstr>
      <vt:lpstr>Building contd…..</vt:lpstr>
      <vt:lpstr>Run: Take care of the SWITCH</vt:lpstr>
      <vt:lpstr>Refresh Connections</vt:lpstr>
      <vt:lpstr>Project Accomplished</vt:lpstr>
    </vt:vector>
  </TitlesOfParts>
  <Company>College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NIOS II Chapter: Eclipse</dc:title>
  <dc:creator>Windows User</dc:creator>
  <cp:lastModifiedBy>Chalawadi, Naveen Milind</cp:lastModifiedBy>
  <cp:revision>12</cp:revision>
  <dcterms:created xsi:type="dcterms:W3CDTF">2014-06-10T16:28:52Z</dcterms:created>
  <dcterms:modified xsi:type="dcterms:W3CDTF">2018-04-12T17:26:58Z</dcterms:modified>
</cp:coreProperties>
</file>