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9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6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A6E9-28F5-C443-9190-D25FC490245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5525" y="479124"/>
            <a:ext cx="9873771" cy="5241928"/>
            <a:chOff x="21791" y="225123"/>
            <a:chExt cx="9873771" cy="5241928"/>
          </a:xfrm>
        </p:grpSpPr>
        <p:sp>
          <p:nvSpPr>
            <p:cNvPr id="4" name="Rectangle 3"/>
            <p:cNvSpPr/>
            <p:nvPr/>
          </p:nvSpPr>
          <p:spPr>
            <a:xfrm>
              <a:off x="3596640" y="2058035"/>
              <a:ext cx="574675" cy="345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Item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23035" y="4003040"/>
              <a:ext cx="574675" cy="345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Bid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4545" y="3999865"/>
              <a:ext cx="574675" cy="345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User</a:t>
              </a:r>
            </a:p>
          </p:txBody>
        </p:sp>
        <p:sp>
          <p:nvSpPr>
            <p:cNvPr id="7" name="Diamond 6"/>
            <p:cNvSpPr/>
            <p:nvPr/>
          </p:nvSpPr>
          <p:spPr>
            <a:xfrm rot="19102674">
              <a:off x="1870710" y="2860040"/>
              <a:ext cx="1380490" cy="570865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bid</a:t>
              </a:r>
            </a:p>
          </p:txBody>
        </p:sp>
        <p:sp>
          <p:nvSpPr>
            <p:cNvPr id="8" name="Diamond 7"/>
            <p:cNvSpPr/>
            <p:nvPr/>
          </p:nvSpPr>
          <p:spPr>
            <a:xfrm rot="2676246">
              <a:off x="4394835" y="2863850"/>
              <a:ext cx="1380490" cy="570865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seller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3250882" y="3869372"/>
              <a:ext cx="1380490" cy="570865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effectLst/>
                  <a:ea typeface="Calibri" charset="0"/>
                  <a:cs typeface="Times New Roman" charset="0"/>
                </a:rPr>
                <a:t>bidder</a:t>
              </a:r>
              <a:endParaRPr lang="en-US" sz="1200" dirty="0">
                <a:effectLst/>
                <a:ea typeface="Calibri" charset="0"/>
                <a:cs typeface="Times New Roman" charset="0"/>
              </a:endParaRPr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 flipV="1">
              <a:off x="3076942" y="2402840"/>
              <a:ext cx="745758" cy="284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5576517" y="3633976"/>
              <a:ext cx="532183" cy="368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6" idx="1"/>
            </p:cNvCxnSpPr>
            <p:nvPr/>
          </p:nvCxnSpPr>
          <p:spPr>
            <a:xfrm>
              <a:off x="4641209" y="4146362"/>
              <a:ext cx="1243336" cy="2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8" idx="1"/>
            </p:cNvCxnSpPr>
            <p:nvPr/>
          </p:nvCxnSpPr>
          <p:spPr>
            <a:xfrm>
              <a:off x="3883978" y="2403475"/>
              <a:ext cx="709664" cy="261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9" idx="1"/>
            </p:cNvCxnSpPr>
            <p:nvPr/>
          </p:nvCxnSpPr>
          <p:spPr>
            <a:xfrm flipV="1">
              <a:off x="2007547" y="4154805"/>
              <a:ext cx="1243335" cy="3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7" idx="1"/>
            </p:cNvCxnSpPr>
            <p:nvPr/>
          </p:nvCxnSpPr>
          <p:spPr>
            <a:xfrm flipV="1">
              <a:off x="1757199" y="3603944"/>
              <a:ext cx="287769" cy="406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99244" y="2249389"/>
              <a:ext cx="1215025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 smtClean="0"/>
                <a:t>ItemID</a:t>
              </a:r>
              <a:endParaRPr lang="en-US" u="sng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947966" y="1641112"/>
              <a:ext cx="1215025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64487" y="1084289"/>
              <a:ext cx="1701886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Currently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927037" y="617509"/>
              <a:ext cx="1618506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Buy_Price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911204" y="255480"/>
              <a:ext cx="1618506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First_Bid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603019" y="225123"/>
              <a:ext cx="2563052" cy="4250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Number_Of_Bids</a:t>
              </a:r>
              <a:endParaRPr lang="en-US" dirty="0"/>
            </a:p>
          </p:txBody>
        </p:sp>
        <p:sp>
          <p:nvSpPr>
            <p:cNvPr id="31" name="Diamond 30"/>
            <p:cNvSpPr/>
            <p:nvPr/>
          </p:nvSpPr>
          <p:spPr>
            <a:xfrm>
              <a:off x="4947495" y="1963039"/>
              <a:ext cx="1647938" cy="535431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ea typeface="Calibri" charset="0"/>
                  <a:cs typeface="Times New Roman" charset="0"/>
                </a:rPr>
                <a:t>belongTo</a:t>
              </a:r>
              <a:endParaRPr lang="en-US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822" y="2058035"/>
              <a:ext cx="1774938" cy="345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ea typeface="Calibri" charset="0"/>
                  <a:cs typeface="Times New Roman" charset="0"/>
                </a:rPr>
                <a:t>Category</a:t>
              </a:r>
              <a:endParaRPr lang="en-US" sz="1200">
                <a:effectLst/>
                <a:ea typeface="Calibri" charset="0"/>
                <a:cs typeface="Times New Roman" charset="0"/>
              </a:endParaRPr>
            </a:p>
          </p:txBody>
        </p:sp>
        <p:cxnSp>
          <p:nvCxnSpPr>
            <p:cNvPr id="35" name="Straight Connector 34"/>
            <p:cNvCxnSpPr>
              <a:stCxn id="31" idx="3"/>
              <a:endCxn id="33" idx="1"/>
            </p:cNvCxnSpPr>
            <p:nvPr/>
          </p:nvCxnSpPr>
          <p:spPr>
            <a:xfrm>
              <a:off x="6595433" y="2230755"/>
              <a:ext cx="54738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" idx="3"/>
              <a:endCxn id="31" idx="1"/>
            </p:cNvCxnSpPr>
            <p:nvPr/>
          </p:nvCxnSpPr>
          <p:spPr>
            <a:xfrm>
              <a:off x="4171315" y="2230755"/>
              <a:ext cx="776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" idx="0"/>
              <a:endCxn id="30" idx="2"/>
            </p:cNvCxnSpPr>
            <p:nvPr/>
          </p:nvCxnSpPr>
          <p:spPr>
            <a:xfrm flipV="1">
              <a:off x="3883978" y="437628"/>
              <a:ext cx="719041" cy="1620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664696" y="615547"/>
              <a:ext cx="105252" cy="1469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8" idx="4"/>
            </p:cNvCxnSpPr>
            <p:nvPr/>
          </p:nvCxnSpPr>
          <p:spPr>
            <a:xfrm flipH="1" flipV="1">
              <a:off x="2736290" y="980764"/>
              <a:ext cx="946612" cy="10564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27" idx="5"/>
            </p:cNvCxnSpPr>
            <p:nvPr/>
          </p:nvCxnSpPr>
          <p:spPr>
            <a:xfrm flipH="1" flipV="1">
              <a:off x="2617138" y="1394347"/>
              <a:ext cx="976561" cy="6636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6" idx="6"/>
            </p:cNvCxnSpPr>
            <p:nvPr/>
          </p:nvCxnSpPr>
          <p:spPr>
            <a:xfrm flipH="1" flipV="1">
              <a:off x="2162991" y="1822740"/>
              <a:ext cx="1405881" cy="2958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" idx="1"/>
            </p:cNvCxnSpPr>
            <p:nvPr/>
          </p:nvCxnSpPr>
          <p:spPr>
            <a:xfrm flipH="1">
              <a:off x="2114270" y="2230755"/>
              <a:ext cx="1482370" cy="19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6410366" y="3122393"/>
              <a:ext cx="1489490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Location</a:t>
              </a:r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7030261" y="3869372"/>
              <a:ext cx="1543951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Country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292343" y="4560494"/>
              <a:ext cx="1215025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 smtClean="0"/>
                <a:t>UserID</a:t>
              </a:r>
              <a:endParaRPr lang="en-US" u="sng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459220" y="5103796"/>
              <a:ext cx="1215025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Rating</a:t>
              </a:r>
              <a:endParaRPr lang="en-US" dirty="0"/>
            </a:p>
          </p:txBody>
        </p:sp>
        <p:cxnSp>
          <p:nvCxnSpPr>
            <p:cNvPr id="68" name="Straight Connector 67"/>
            <p:cNvCxnSpPr>
              <a:stCxn id="63" idx="3"/>
            </p:cNvCxnSpPr>
            <p:nvPr/>
          </p:nvCxnSpPr>
          <p:spPr>
            <a:xfrm flipH="1">
              <a:off x="6230023" y="3432451"/>
              <a:ext cx="398474" cy="5674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4" idx="2"/>
              <a:endCxn id="6" idx="3"/>
            </p:cNvCxnSpPr>
            <p:nvPr/>
          </p:nvCxnSpPr>
          <p:spPr>
            <a:xfrm flipH="1">
              <a:off x="6459220" y="4051000"/>
              <a:ext cx="571041" cy="121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1"/>
            </p:cNvCxnSpPr>
            <p:nvPr/>
          </p:nvCxnSpPr>
          <p:spPr>
            <a:xfrm flipH="1" flipV="1">
              <a:off x="6459220" y="4345305"/>
              <a:ext cx="1011059" cy="268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7" idx="1"/>
            </p:cNvCxnSpPr>
            <p:nvPr/>
          </p:nvCxnSpPr>
          <p:spPr>
            <a:xfrm flipH="1" flipV="1">
              <a:off x="6182069" y="4357585"/>
              <a:ext cx="455087" cy="799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1791" y="4076982"/>
              <a:ext cx="1004747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129107" y="4943690"/>
              <a:ext cx="1543951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Amount</a:t>
              </a:r>
              <a:endParaRPr lang="en-US" dirty="0"/>
            </a:p>
          </p:txBody>
        </p:sp>
        <p:cxnSp>
          <p:nvCxnSpPr>
            <p:cNvPr id="81" name="Straight Connector 80"/>
            <p:cNvCxnSpPr>
              <a:stCxn id="80" idx="0"/>
            </p:cNvCxnSpPr>
            <p:nvPr/>
          </p:nvCxnSpPr>
          <p:spPr>
            <a:xfrm flipH="1" flipV="1">
              <a:off x="1700186" y="4352035"/>
              <a:ext cx="200897" cy="591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5" idx="1"/>
            </p:cNvCxnSpPr>
            <p:nvPr/>
          </p:nvCxnSpPr>
          <p:spPr>
            <a:xfrm flipH="1">
              <a:off x="1026539" y="4175760"/>
              <a:ext cx="396496" cy="64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316511" y="2673662"/>
              <a:ext cx="1579051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smtClean="0"/>
                <a:t>Category</a:t>
              </a:r>
              <a:endParaRPr lang="en-US" u="sng" dirty="0"/>
            </a:p>
          </p:txBody>
        </p:sp>
        <p:cxnSp>
          <p:nvCxnSpPr>
            <p:cNvPr id="86" name="Straight Connector 85"/>
            <p:cNvCxnSpPr>
              <a:stCxn id="33" idx="2"/>
              <a:endCxn id="85" idx="0"/>
            </p:cNvCxnSpPr>
            <p:nvPr/>
          </p:nvCxnSpPr>
          <p:spPr>
            <a:xfrm>
              <a:off x="8030291" y="2403475"/>
              <a:ext cx="1075746" cy="270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324696" y="718815"/>
              <a:ext cx="1303801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Started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585904" y="1250076"/>
              <a:ext cx="1215025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Ends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842608" y="1666456"/>
              <a:ext cx="1787647" cy="36325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Description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4085489" y="1012536"/>
              <a:ext cx="1406310" cy="1039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48" idx="2"/>
            </p:cNvCxnSpPr>
            <p:nvPr/>
          </p:nvCxnSpPr>
          <p:spPr>
            <a:xfrm flipV="1">
              <a:off x="4166367" y="1431704"/>
              <a:ext cx="1419537" cy="630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49" idx="2"/>
            </p:cNvCxnSpPr>
            <p:nvPr/>
          </p:nvCxnSpPr>
          <p:spPr>
            <a:xfrm flipV="1">
              <a:off x="4157970" y="1848084"/>
              <a:ext cx="1684638" cy="2705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1904133" y="5808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 Li</dc:creator>
  <cp:lastModifiedBy>Xinyi Li</cp:lastModifiedBy>
  <cp:revision>10</cp:revision>
  <dcterms:created xsi:type="dcterms:W3CDTF">2018-10-01T23:01:00Z</dcterms:created>
  <dcterms:modified xsi:type="dcterms:W3CDTF">2018-10-05T02:59:46Z</dcterms:modified>
</cp:coreProperties>
</file>