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A6E9-28F5-C443-9190-D25FC4902455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6075-B7E6-9D48-A2F2-5CF861A9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6640" y="2058035"/>
            <a:ext cx="574675" cy="345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3035" y="4003040"/>
            <a:ext cx="574675" cy="345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Bid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4545" y="3999865"/>
            <a:ext cx="574675" cy="345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User</a:t>
            </a:r>
          </a:p>
        </p:txBody>
      </p:sp>
      <p:sp>
        <p:nvSpPr>
          <p:cNvPr id="7" name="Diamond 6"/>
          <p:cNvSpPr/>
          <p:nvPr/>
        </p:nvSpPr>
        <p:spPr>
          <a:xfrm rot="19102674">
            <a:off x="1870710" y="2860040"/>
            <a:ext cx="1380490" cy="57086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bid</a:t>
            </a:r>
          </a:p>
        </p:txBody>
      </p:sp>
      <p:sp>
        <p:nvSpPr>
          <p:cNvPr id="8" name="Diamond 7"/>
          <p:cNvSpPr/>
          <p:nvPr/>
        </p:nvSpPr>
        <p:spPr>
          <a:xfrm rot="2676246">
            <a:off x="4394835" y="2863850"/>
            <a:ext cx="1380490" cy="57086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seller</a:t>
            </a:r>
          </a:p>
        </p:txBody>
      </p:sp>
      <p:sp>
        <p:nvSpPr>
          <p:cNvPr id="9" name="Diamond 8"/>
          <p:cNvSpPr/>
          <p:nvPr/>
        </p:nvSpPr>
        <p:spPr>
          <a:xfrm>
            <a:off x="3250882" y="3869372"/>
            <a:ext cx="1380490" cy="57086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ffectLst/>
                <a:ea typeface="Calibri" charset="0"/>
                <a:cs typeface="Times New Roman" charset="0"/>
              </a:rPr>
              <a:t>bidder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076942" y="2402840"/>
            <a:ext cx="745758" cy="28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5576517" y="3633976"/>
            <a:ext cx="532183" cy="36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-725022" y="-1233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4641209" y="4146362"/>
            <a:ext cx="1243336" cy="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8" idx="1"/>
          </p:cNvCxnSpPr>
          <p:nvPr/>
        </p:nvCxnSpPr>
        <p:spPr>
          <a:xfrm>
            <a:off x="3883978" y="2403475"/>
            <a:ext cx="709664" cy="261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 flipV="1">
            <a:off x="2007547" y="4154805"/>
            <a:ext cx="1243335" cy="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V="1">
            <a:off x="1757199" y="3603944"/>
            <a:ext cx="287769" cy="40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00167" y="2038027"/>
            <a:ext cx="1215025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ItemID</a:t>
            </a:r>
            <a:endParaRPr lang="en-US" u="sng" dirty="0"/>
          </a:p>
        </p:txBody>
      </p:sp>
      <p:sp>
        <p:nvSpPr>
          <p:cNvPr id="26" name="Oval 25"/>
          <p:cNvSpPr/>
          <p:nvPr/>
        </p:nvSpPr>
        <p:spPr>
          <a:xfrm>
            <a:off x="1102859" y="1320460"/>
            <a:ext cx="1215025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55806" y="668835"/>
            <a:ext cx="1701886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Currently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131874" y="234792"/>
            <a:ext cx="1618506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Buy_Price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40714" y="653977"/>
            <a:ext cx="1618506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First_Bid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49967" y="1258705"/>
            <a:ext cx="2563052" cy="4250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Number_Of_Bids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4947495" y="1963039"/>
            <a:ext cx="1647938" cy="535431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ea typeface="Calibri" charset="0"/>
                <a:cs typeface="Times New Roman" charset="0"/>
              </a:rPr>
              <a:t>belongTo</a:t>
            </a:r>
            <a:endParaRPr lang="en-US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2822" y="2058035"/>
            <a:ext cx="1774938" cy="345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ea typeface="Calibri" charset="0"/>
                <a:cs typeface="Times New Roman" charset="0"/>
              </a:rPr>
              <a:t>Category</a:t>
            </a:r>
            <a:endParaRPr lang="en-US" sz="120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35" name="Straight Connector 34"/>
          <p:cNvCxnSpPr>
            <a:stCxn id="31" idx="3"/>
            <a:endCxn id="33" idx="1"/>
          </p:cNvCxnSpPr>
          <p:nvPr/>
        </p:nvCxnSpPr>
        <p:spPr>
          <a:xfrm>
            <a:off x="6595433" y="2230755"/>
            <a:ext cx="547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31" idx="1"/>
          </p:cNvCxnSpPr>
          <p:nvPr/>
        </p:nvCxnSpPr>
        <p:spPr>
          <a:xfrm>
            <a:off x="4171315" y="2230755"/>
            <a:ext cx="776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0" idx="2"/>
          </p:cNvCxnSpPr>
          <p:nvPr/>
        </p:nvCxnSpPr>
        <p:spPr>
          <a:xfrm flipV="1">
            <a:off x="4171315" y="1471210"/>
            <a:ext cx="1478652" cy="612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9" idx="3"/>
          </p:cNvCxnSpPr>
          <p:nvPr/>
        </p:nvCxnSpPr>
        <p:spPr>
          <a:xfrm flipV="1">
            <a:off x="4076920" y="964035"/>
            <a:ext cx="1000819" cy="109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0"/>
            <a:endCxn id="28" idx="4"/>
          </p:cNvCxnSpPr>
          <p:nvPr/>
        </p:nvCxnSpPr>
        <p:spPr>
          <a:xfrm flipV="1">
            <a:off x="3883978" y="598047"/>
            <a:ext cx="57149" cy="1459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7" idx="5"/>
          </p:cNvCxnSpPr>
          <p:nvPr/>
        </p:nvCxnSpPr>
        <p:spPr>
          <a:xfrm flipH="1" flipV="1">
            <a:off x="3108457" y="978893"/>
            <a:ext cx="676176" cy="110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6" idx="6"/>
          </p:cNvCxnSpPr>
          <p:nvPr/>
        </p:nvCxnSpPr>
        <p:spPr>
          <a:xfrm flipH="1" flipV="1">
            <a:off x="2317884" y="1502088"/>
            <a:ext cx="1264057" cy="563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" idx="1"/>
          </p:cNvCxnSpPr>
          <p:nvPr/>
        </p:nvCxnSpPr>
        <p:spPr>
          <a:xfrm flipH="1" flipV="1">
            <a:off x="2114269" y="2219654"/>
            <a:ext cx="1482371" cy="1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410366" y="3122393"/>
            <a:ext cx="1489490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Location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030261" y="3869372"/>
            <a:ext cx="1543951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Country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292343" y="4560494"/>
            <a:ext cx="1215025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UserID</a:t>
            </a:r>
            <a:endParaRPr lang="en-US" u="sng" dirty="0"/>
          </a:p>
        </p:txBody>
      </p:sp>
      <p:sp>
        <p:nvSpPr>
          <p:cNvPr id="67" name="Oval 66"/>
          <p:cNvSpPr/>
          <p:nvPr/>
        </p:nvSpPr>
        <p:spPr>
          <a:xfrm>
            <a:off x="6459220" y="5103796"/>
            <a:ext cx="1215025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Rating</a:t>
            </a:r>
            <a:endParaRPr lang="en-US" dirty="0"/>
          </a:p>
        </p:txBody>
      </p:sp>
      <p:cxnSp>
        <p:nvCxnSpPr>
          <p:cNvPr id="68" name="Straight Connector 67"/>
          <p:cNvCxnSpPr>
            <a:stCxn id="63" idx="3"/>
          </p:cNvCxnSpPr>
          <p:nvPr/>
        </p:nvCxnSpPr>
        <p:spPr>
          <a:xfrm flipH="1">
            <a:off x="6230023" y="3432451"/>
            <a:ext cx="398474" cy="56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2"/>
            <a:endCxn id="6" idx="3"/>
          </p:cNvCxnSpPr>
          <p:nvPr/>
        </p:nvCxnSpPr>
        <p:spPr>
          <a:xfrm flipH="1">
            <a:off x="6459220" y="4051000"/>
            <a:ext cx="571041" cy="121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1"/>
          </p:cNvCxnSpPr>
          <p:nvPr/>
        </p:nvCxnSpPr>
        <p:spPr>
          <a:xfrm flipH="1" flipV="1">
            <a:off x="6459220" y="4345305"/>
            <a:ext cx="1011059" cy="26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1"/>
          </p:cNvCxnSpPr>
          <p:nvPr/>
        </p:nvCxnSpPr>
        <p:spPr>
          <a:xfrm flipH="1" flipV="1">
            <a:off x="6182069" y="4357585"/>
            <a:ext cx="455087" cy="799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1791" y="4076982"/>
            <a:ext cx="1004747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Time</a:t>
            </a:r>
            <a:endParaRPr lang="en-US" u="sng" dirty="0"/>
          </a:p>
        </p:txBody>
      </p:sp>
      <p:sp>
        <p:nvSpPr>
          <p:cNvPr id="80" name="Oval 79"/>
          <p:cNvSpPr/>
          <p:nvPr/>
        </p:nvSpPr>
        <p:spPr>
          <a:xfrm>
            <a:off x="1129107" y="4943690"/>
            <a:ext cx="1543951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</p:cNvCxnSpPr>
          <p:nvPr/>
        </p:nvCxnSpPr>
        <p:spPr>
          <a:xfrm flipH="1" flipV="1">
            <a:off x="1700186" y="4352035"/>
            <a:ext cx="200897" cy="59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1"/>
          </p:cNvCxnSpPr>
          <p:nvPr/>
        </p:nvCxnSpPr>
        <p:spPr>
          <a:xfrm flipH="1">
            <a:off x="1026539" y="4175760"/>
            <a:ext cx="396496" cy="6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316511" y="2673662"/>
            <a:ext cx="1579051" cy="36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smtClean="0"/>
              <a:t>Category</a:t>
            </a:r>
            <a:endParaRPr lang="en-US" u="sng" dirty="0"/>
          </a:p>
        </p:txBody>
      </p:sp>
      <p:cxnSp>
        <p:nvCxnSpPr>
          <p:cNvPr id="86" name="Straight Connector 85"/>
          <p:cNvCxnSpPr>
            <a:stCxn id="33" idx="2"/>
            <a:endCxn id="85" idx="0"/>
          </p:cNvCxnSpPr>
          <p:nvPr/>
        </p:nvCxnSpPr>
        <p:spPr>
          <a:xfrm>
            <a:off x="8030291" y="2403475"/>
            <a:ext cx="1075746" cy="270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0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</dc:creator>
  <cp:lastModifiedBy>Xinyi Li</cp:lastModifiedBy>
  <cp:revision>5</cp:revision>
  <dcterms:created xsi:type="dcterms:W3CDTF">2018-10-01T23:01:00Z</dcterms:created>
  <dcterms:modified xsi:type="dcterms:W3CDTF">2018-10-01T23:16:20Z</dcterms:modified>
</cp:coreProperties>
</file>