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7" r:id="rId4"/>
    <p:sldId id="259" r:id="rId5"/>
    <p:sldId id="268" r:id="rId6"/>
    <p:sldId id="270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9BAF-B586-1E4E-B9EE-D59E041FCF9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029A2-14B8-7C4C-8CCD-D9301EE9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029A2-14B8-7C4C-8CCD-D9301EE9C3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93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029A2-14B8-7C4C-8CCD-D9301EE9C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11/26/17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502" y="1607350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Photo Sharing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0822" y="3247997"/>
            <a:ext cx="7406640" cy="1752600"/>
          </a:xfrm>
        </p:spPr>
        <p:txBody>
          <a:bodyPr/>
          <a:lstStyle/>
          <a:p>
            <a:r>
              <a:rPr lang="en-US" dirty="0" smtClean="0"/>
              <a:t>By Yilang Xuan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5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What is this project about?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1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of </a:t>
            </a:r>
            <a:r>
              <a:rPr lang="en-US" dirty="0" err="1" smtClean="0"/>
              <a:t>Airbnb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 descr="Screen Shot 2017-11-26 at 10.54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r="152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293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08311"/>
            <a:ext cx="7498080" cy="1143000"/>
          </a:xfrm>
        </p:spPr>
        <p:txBody>
          <a:bodyPr>
            <a:normAutofit/>
          </a:bodyPr>
          <a:lstStyle/>
          <a:p>
            <a:r>
              <a:rPr lang="en-US" sz="3900" dirty="0" smtClean="0"/>
              <a:t>Four Basic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51311"/>
            <a:ext cx="7498080" cy="48006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 Setting up </a:t>
            </a:r>
            <a:r>
              <a:rPr lang="en-US" dirty="0" err="1" smtClean="0"/>
              <a:t>Node,React</a:t>
            </a:r>
            <a:r>
              <a:rPr lang="en-US" dirty="0" smtClean="0"/>
              <a:t> &amp;</a:t>
            </a:r>
            <a:r>
              <a:rPr lang="en-US" dirty="0" err="1" smtClean="0"/>
              <a:t>Redux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Google Map</a:t>
            </a:r>
          </a:p>
          <a:p>
            <a:pPr lvl="0"/>
            <a:endParaRPr lang="en-US" dirty="0"/>
          </a:p>
          <a:p>
            <a:pPr lvl="0"/>
            <a:r>
              <a:rPr lang="en-US" dirty="0" err="1" smtClean="0"/>
              <a:t>Uplodaing</a:t>
            </a:r>
            <a:r>
              <a:rPr lang="en-US" dirty="0" smtClean="0"/>
              <a:t> Images, User Registration &amp; Login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Geo Spatial Queries, Theme </a:t>
            </a:r>
            <a:r>
              <a:rPr lang="en-US" dirty="0" err="1" smtClean="0"/>
              <a:t>Intergration</a:t>
            </a:r>
            <a:r>
              <a:rPr lang="en-US" dirty="0" smtClean="0"/>
              <a:t>, Deployment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0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Setting up </a:t>
            </a:r>
            <a:r>
              <a:rPr lang="en-US" dirty="0" err="1"/>
              <a:t>Node,React</a:t>
            </a:r>
            <a:r>
              <a:rPr lang="en-US" dirty="0"/>
              <a:t> &amp;</a:t>
            </a:r>
            <a:r>
              <a:rPr lang="en-US" dirty="0" err="1"/>
              <a:t>Redux</a:t>
            </a:r>
            <a:endParaRPr lang="en-US" dirty="0"/>
          </a:p>
        </p:txBody>
      </p:sp>
      <p:pic>
        <p:nvPicPr>
          <p:cNvPr id="4" name="Content Placeholder 3" descr="Screen Shot 2017-11-26 at 11.00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93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572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Google </a:t>
            </a:r>
            <a:r>
              <a:rPr lang="en-US" dirty="0" smtClean="0"/>
              <a:t>Map Setting Up</a:t>
            </a:r>
            <a:endParaRPr lang="en-US" dirty="0"/>
          </a:p>
        </p:txBody>
      </p:sp>
      <p:pic>
        <p:nvPicPr>
          <p:cNvPr id="5" name="Content Placeholder 4" descr="Screen Shot 2017-11-26 at 11.01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b="2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1295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Google </a:t>
            </a:r>
            <a:r>
              <a:rPr lang="en-US" dirty="0" smtClean="0"/>
              <a:t>Map Specify Locations</a:t>
            </a:r>
            <a:endParaRPr lang="en-US" dirty="0"/>
          </a:p>
        </p:txBody>
      </p:sp>
      <p:pic>
        <p:nvPicPr>
          <p:cNvPr id="7" name="Content Placeholder 6" descr="Screen Shot 2017-11-26 at 11.03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3" b="45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331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Post Image Using </a:t>
            </a:r>
            <a:r>
              <a:rPr lang="en-US" dirty="0" err="1" smtClean="0"/>
              <a:t>Dropzone</a:t>
            </a:r>
            <a:endParaRPr lang="en-US" dirty="0"/>
          </a:p>
        </p:txBody>
      </p:sp>
      <p:pic>
        <p:nvPicPr>
          <p:cNvPr id="4" name="Content Placeholder 3" descr="Screen Shot 2017-11-26 at 11.06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" b="8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133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Content Placeholder 4" descr="Screen Shot 2017-11-26 at 11.08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r="102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5293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116</TotalTime>
  <Words>57</Words>
  <Application>Microsoft Macintosh PowerPoint</Application>
  <PresentationFormat>On-screen Show (4:3)</PresentationFormat>
  <Paragraphs>19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 Photo Sharing Project</vt:lpstr>
      <vt:lpstr>            What is this project about?</vt:lpstr>
      <vt:lpstr>Clone of Airbnb?</vt:lpstr>
      <vt:lpstr>Four Basic Part</vt:lpstr>
      <vt:lpstr>Setting up Node,React &amp;Redux</vt:lpstr>
      <vt:lpstr>Google Map Setting Up</vt:lpstr>
      <vt:lpstr>Google Map Specify Locations</vt:lpstr>
      <vt:lpstr>Post Image Using Dropzone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Blackberry Encryption</dc:title>
  <dc:creator>yilang xuan</dc:creator>
  <cp:lastModifiedBy>yilang xuan</cp:lastModifiedBy>
  <cp:revision>13</cp:revision>
  <dcterms:created xsi:type="dcterms:W3CDTF">2015-04-15T14:58:47Z</dcterms:created>
  <dcterms:modified xsi:type="dcterms:W3CDTF">2017-11-27T04:09:02Z</dcterms:modified>
</cp:coreProperties>
</file>