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E8E9-2527-4FC2-B3D2-D72343FDB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F267B-629F-4742-B24E-41CACBFAC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AE804-E9B4-4661-BA15-A7F6B4A7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685B0-AC5F-4408-83C8-0DC590CE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06F38-A11C-411A-9FF7-1C6C26DC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1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16AC7-520C-4F49-860F-6AA15DE4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310A73-7102-4317-9621-A7A788797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E1286-90B0-446C-8D67-B1C163E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A2A23-2AE6-439E-B753-E72C0D23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07103-924B-4BAD-96B5-3E25DA4E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2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26B683-AD94-460B-A6EC-B043AEC6C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97A2D-9785-4F4E-9171-81EFEA43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1CE83-AF56-4065-BCB4-D41BE430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38320-1E2D-4185-A059-02C398CE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B0CC1-016D-4743-9A8A-31B0576D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7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391D8-7866-4AC3-BD19-5D67EFB5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84C8E-49F7-4030-9FAC-C17BFF52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20BB6-B749-4531-AB37-6B75BFA5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8C758-2645-4189-8335-5A91D2A1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9891F-4D22-4BCA-BC72-9B4DA6B6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7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8C5C-4B80-446E-809B-00231F77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AA32A-A09B-4BCF-9F03-397EFB00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73CF7-822E-4C81-B48B-6EB96A22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7195E-2F3A-4F2A-B965-542AB0C4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29918-5DAF-413F-A7C9-67046DF0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D1BCE-284B-4084-A567-EA19C23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96BC2-E29D-4ED8-BBF7-729BB2B18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2F65D-69D0-4493-A6D6-01B253E42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69A0-30DA-44C9-8D06-A2B7D067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2C464-649D-45C0-B7C9-852DB95F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BD0D4-4BEF-4F4D-8ADB-E057F4E2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2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DFE20-378A-4B56-A38C-9925A59E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157F1-CC81-4952-B473-6CB45740D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9AEC7-C669-40A5-95A2-D8555E4E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673EC-A7A1-47AE-98F3-114F33B0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8E60D3-E0D6-4D58-8D58-5E272D9AA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B3CE63-43BF-47D8-BCED-BD849829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1C8D18-CCD9-4D1D-AE5B-8F1B9BC6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A90223-ABC9-4220-B599-35D2B2DF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8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FBBA3-755D-43A8-96DF-8ED325B0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4E3A7-4E14-4FC5-9876-D641BA23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A117DB-E778-4AA9-AB6A-FB621DCE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4B11F-3FB9-4763-B255-25A694AA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6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68E04-7CA6-4B74-8B3D-3031BD8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13A434-64EF-4525-8CDF-7981EED3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2A5C3-B7E7-4999-A30D-0FAD86DE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A23A6-C05F-4E5D-885C-5729D5EF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E5020-14DC-4552-8012-1F6D637B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6AADE-E3D5-4199-BA4A-DD7AEFE5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3906D-14E7-4F8E-93F9-CC9A7655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E851E-30D1-4BF3-8817-6A125BFD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E5ABC-AFC5-4F70-8DD4-3CE2685D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2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30CC7-22C2-45DF-A902-3807D71A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3FAFDF-3120-4AF1-8780-8739D655F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51102-6622-419D-8BCE-B508210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3C3AD-589D-4B0F-868E-31576CB0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6DB76-18C4-470F-959B-9EC36FF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DB43A-4639-496B-BB9D-656498A3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2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3FD91E-3D1F-4766-BB36-20248B20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7EEA5-4DEA-4687-8FD4-E1482BEF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E44CB-43DB-4A26-A9CA-33555C43E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9ED7-B665-43F1-8F72-CBE9A9DE54C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3FBCD-1EC9-41F1-A2C7-3F68EDA91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448DF-8A5A-45D0-8ADE-0AA78AAA6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055-F604-49F7-B4CA-02F01938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3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48C26-F651-4F90-A8E1-CFB479FB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65125"/>
            <a:ext cx="10515600" cy="1325563"/>
          </a:xfrm>
        </p:spPr>
        <p:txBody>
          <a:bodyPr/>
          <a:lstStyle/>
          <a:p>
            <a:r>
              <a:rPr lang="en-US" altLang="zh-CN"/>
              <a:t>Backtracking Search for CSP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D5D05-5573-4135-A388-F2036307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Problem Description:</a:t>
            </a:r>
          </a:p>
          <a:p>
            <a:pPr marL="0" indent="0">
              <a:buNone/>
            </a:pPr>
            <a:r>
              <a:rPr lang="en-US" altLang="zh-CN"/>
              <a:t>        Given an empty </a:t>
            </a:r>
            <a:r>
              <a:rPr lang="en-US" altLang="zh-CN" i="1"/>
              <a:t>n</a:t>
            </a:r>
            <a:r>
              <a:rPr lang="en-US" altLang="zh-CN"/>
              <a:t> * </a:t>
            </a:r>
            <a:r>
              <a:rPr lang="en-US" altLang="zh-CN" i="1"/>
              <a:t>n</a:t>
            </a:r>
            <a:r>
              <a:rPr lang="en-US" altLang="zh-CN"/>
              <a:t> chess board, find a position allocation for </a:t>
            </a:r>
            <a:r>
              <a:rPr lang="en-US" altLang="zh-CN" i="1"/>
              <a:t>n</a:t>
            </a:r>
            <a:r>
              <a:rPr lang="en-US" altLang="zh-CN"/>
              <a:t> queens such that any two of the queens not in the same row, column or slants.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E693C8-8AD8-401E-A7D3-33292B5EED0C}"/>
              </a:ext>
            </a:extLst>
          </p:cNvPr>
          <p:cNvSpPr txBox="1"/>
          <p:nvPr/>
        </p:nvSpPr>
        <p:spPr>
          <a:xfrm>
            <a:off x="8145190" y="4394368"/>
            <a:ext cx="360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You need complete the bts function by finishing the TODO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EA1C73-2966-40AC-B56E-8CEF388F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8" y="4105922"/>
            <a:ext cx="6860482" cy="159030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8F4FF4-5B34-4A90-9866-C5BA18E35E2F}"/>
              </a:ext>
            </a:extLst>
          </p:cNvPr>
          <p:cNvCxnSpPr>
            <a:cxnSpLocks/>
          </p:cNvCxnSpPr>
          <p:nvPr/>
        </p:nvCxnSpPr>
        <p:spPr>
          <a:xfrm flipH="1">
            <a:off x="7288567" y="5065913"/>
            <a:ext cx="798159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48C26-F651-4F90-A8E1-CFB479FB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65125"/>
            <a:ext cx="10515600" cy="1325563"/>
          </a:xfrm>
        </p:spPr>
        <p:txBody>
          <a:bodyPr/>
          <a:lstStyle/>
          <a:p>
            <a:r>
              <a:rPr lang="en-US" altLang="zh-CN"/>
              <a:t>Backtracking Search for CSP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D5D05-5573-4135-A388-F2036307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82725"/>
            <a:ext cx="8763000" cy="1222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Preparation:</a:t>
            </a:r>
          </a:p>
          <a:p>
            <a:pPr marL="0" indent="0">
              <a:buNone/>
            </a:pPr>
            <a:r>
              <a:rPr lang="en-US" altLang="zh-CN"/>
              <a:t>	Instal pygame (Run </a:t>
            </a:r>
            <a:r>
              <a:rPr lang="en-US" altLang="zh-CN" i="1"/>
              <a:t>pip install pygame</a:t>
            </a:r>
            <a:r>
              <a:rPr lang="en-US" altLang="zh-CN"/>
              <a:t> in cmd)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5BD58-F28B-4AF6-8B2C-C64D5A52FD49}"/>
              </a:ext>
            </a:extLst>
          </p:cNvPr>
          <p:cNvSpPr txBox="1"/>
          <p:nvPr/>
        </p:nvSpPr>
        <p:spPr>
          <a:xfrm>
            <a:off x="742950" y="2529806"/>
            <a:ext cx="72595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Check instructions:</a:t>
            </a:r>
          </a:p>
          <a:p>
            <a:pPr marL="457200" indent="-457200">
              <a:buAutoNum type="arabicPeriod"/>
            </a:pPr>
            <a:r>
              <a:rPr lang="en-US" altLang="zh-CN" sz="2400"/>
              <a:t>Modify n into 5, then run the code. The expected performance is shown in the video.</a:t>
            </a:r>
          </a:p>
          <a:p>
            <a:pPr marL="457200" indent="-457200">
              <a:buAutoNum type="arabicPeriod"/>
            </a:pPr>
            <a:r>
              <a:rPr lang="en-US" altLang="zh-CN" sz="2400"/>
              <a:t>Modify n into 6, then run the code. The expected output (no render) is: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1D3510-9A8F-4C53-BC98-E3FAD721D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40" b="4263"/>
          <a:stretch/>
        </p:blipFill>
        <p:spPr>
          <a:xfrm>
            <a:off x="1335732" y="4665285"/>
            <a:ext cx="1966130" cy="1905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B100A29-DEDC-4AE4-BF13-F0560A00A189}"/>
              </a:ext>
            </a:extLst>
          </p:cNvPr>
          <p:cNvSpPr txBox="1"/>
          <p:nvPr/>
        </p:nvSpPr>
        <p:spPr>
          <a:xfrm>
            <a:off x="3467100" y="4940449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number is time consumed by your program. If your algorithm is correct, it shouldn’t larger than the number shown here too much</a:t>
            </a:r>
            <a:endParaRPr lang="zh-CN" altLang="en-US"/>
          </a:p>
        </p:txBody>
      </p:sp>
      <p:pic>
        <p:nvPicPr>
          <p:cNvPr id="5" name="1634628001297">
            <a:hlinkClick r:id="" action="ppaction://media"/>
            <a:extLst>
              <a:ext uri="{FF2B5EF4-FFF2-40B4-BE49-F238E27FC236}">
                <a16:creationId xmlns:a16="http://schemas.microsoft.com/office/drawing/2014/main" id="{E0B5D032-DABD-4610-97B8-12698570D2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15648" y="2943926"/>
            <a:ext cx="4037137" cy="34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134</Words>
  <Application>Microsoft Office PowerPoint</Application>
  <PresentationFormat>宽屏</PresentationFormat>
  <Paragraphs>11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Backtracking Search for CSP</vt:lpstr>
      <vt:lpstr>Backtracking Search for CSP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</dc:title>
  <dc:creator>3500</dc:creator>
  <cp:lastModifiedBy>3500</cp:lastModifiedBy>
  <cp:revision>11</cp:revision>
  <dcterms:created xsi:type="dcterms:W3CDTF">2021-10-17T11:09:27Z</dcterms:created>
  <dcterms:modified xsi:type="dcterms:W3CDTF">2021-10-19T07:21:33Z</dcterms:modified>
</cp:coreProperties>
</file>