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4529-7D5E-7A4F-BBED-14405C7A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001DD-048C-9147-BD53-EE65ED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20FC3-DD85-5B4D-84DA-EAEFD586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555B1-902E-CB49-BDC2-C363FFC4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A064A-9784-8E48-8181-F01A6711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5171-4901-1A42-B81B-9B009409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C6048-463D-7641-8627-A4A7C05B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0A31-3B7E-6542-B757-3DF6A20C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2A5A5-7C81-B040-BF44-0AD3D442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31480-7AF6-9E44-B68E-DF9A402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7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17AB55-4A6D-874E-8346-2A37ED695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C7D08-6E29-6748-8B44-B4194D92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6D422-1E85-1143-8719-80C36885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932C5-B920-D940-81A4-4270BFB3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10F3F-9B90-AF46-A51F-4E26917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1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BCC-4A80-BD41-A776-78AAECD3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0CDB-644F-7A4D-AD2C-3AC22F9C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61AA2-E6D0-3841-9F1B-312A4B0B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90BC2-F48A-9E48-A50F-A13F17CA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936A1-A5D6-0E44-9B8D-56B77EBA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84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4DD27-C041-D54E-9904-64184DB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F9768-C5B4-C44A-A75C-5B822DB6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518DB-F2C1-0D4F-B9BC-B5D187ED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5FC4-090D-654B-B145-F2141053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9FC53-E4EA-A840-8832-A7CC1E6E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25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4267B-FADD-444A-A16F-FA06C78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DA3C7-6C9C-A945-A661-8E389858E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5D083-AA1D-9546-977A-C4322971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146EB-2591-5A44-AFB0-2A6E42B1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9EED8A-D23B-E246-8309-4B4BBDDF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3B175-5D56-AB4D-A0C9-4A1D35CB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7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A3E9-3730-4A47-8110-FBE9CFAB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20CED-1978-4245-80CC-8CA01B81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C607D-BF77-9845-9150-4985BB87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8FAEE-2273-E04C-932D-9A09EABB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94A8D8-0C27-CE44-91F7-14A45F563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B1B65-7C16-9142-A032-8842C88C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E5C93B-1FDE-0C4E-9169-FA6225DC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B082AF-DA32-2144-A1F0-14788C65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18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6AC30-046E-044D-9970-A3D3E8E3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747F3-605B-594B-9B46-145EE1FC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B9744-5EB1-A64E-BDB5-600D3808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EBFC02-F1BC-7240-BD21-448A099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7A5E00-C314-9A44-A537-EA7E1838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D2C34-2E60-4448-801D-023A5594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421A0-932B-6942-8C2A-90F63D4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95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F50C-19DC-5548-A884-BA0E6DD8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D6B25-42E5-394B-9883-F7865F8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233D5-F939-FB40-A297-D3FA2EC2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30BAE-CA93-1245-A6BC-7BB5075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ADEF5-C1E4-0D42-A0B6-00D65A06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B99F0-8906-594F-8AF5-7D5FE62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679F6-F15A-AA40-B311-C451BDD2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5883DC-20BB-1845-8532-B175F5FC6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7A66B-2057-9D46-817A-1A1A73CF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478130-CCDA-1A40-9FF1-88A099B4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EC695-4E97-B346-BB28-9069023F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5E77F-F290-E24B-B1BF-820F345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7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5F02F-B6F0-4B49-BEA3-CD473F92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79F3B-A625-B44C-B315-E8761AF9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07C63-ADA1-1D46-AD55-3945A95D6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29F6-CFA5-9B4D-A221-91BF2DFED1DA}" type="datetimeFigureOut">
              <a:rPr kumimoji="1" lang="zh-CN" altLang="en-US" smtClean="0"/>
              <a:t>2020/9/23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CF2C1-85AF-1141-B37D-5A3ACCFF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D75AB-D207-3E40-B029-2EAD5E45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D4034-5287-E942-84C3-5133B00035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49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388B7-5B28-4B44-865C-C446D145E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Lab3</a:t>
            </a:r>
            <a:r>
              <a:rPr kumimoji="1" lang="en-US" altLang="zh-CN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histogram equalization and filtering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6B68A-3AED-8F4E-8837-3828E8EDA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Zongwei</a:t>
            </a:r>
            <a:r>
              <a:rPr kumimoji="1" lang="en-US" altLang="zh-CN" dirty="0"/>
              <a:t> Li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30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ED6C-AED0-4942-9E86-180DCAE7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B6FDF-3530-D54A-8F50-A7455B70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histogram equalization</a:t>
            </a:r>
          </a:p>
          <a:p>
            <a:r>
              <a:rPr kumimoji="1" lang="en" altLang="zh-CN" dirty="0"/>
              <a:t>Gaussian filtering</a:t>
            </a:r>
          </a:p>
          <a:p>
            <a:r>
              <a:rPr kumimoji="1" lang="en" altLang="zh-CN" dirty="0"/>
              <a:t>Sobel filtering</a:t>
            </a:r>
          </a:p>
          <a:p>
            <a:r>
              <a:rPr kumimoji="1" lang="en" altLang="zh-CN" dirty="0"/>
              <a:t>Image pyramid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9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3D3A91-9516-6F4C-BCC4-A79CC7A8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85" y="2021778"/>
            <a:ext cx="7928658" cy="424430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histogram equalization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2D7485-9C9E-4749-89C3-02CBE716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24" y="1375201"/>
            <a:ext cx="9456436" cy="27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8F32FA-710D-8145-9049-4CC0AAC4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Gaussian filtering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51FCBD-A6A0-7348-BB05-A854AD0F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42" y="3138098"/>
            <a:ext cx="7176304" cy="33547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66D128-64CC-074E-A51D-E374DC12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33" y="120563"/>
            <a:ext cx="4052344" cy="30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2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4E3E0B-F677-C148-8B33-F881B108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41"/>
            <a:ext cx="3107342" cy="458946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F22D0FC-075C-F84B-97E1-AC0D4F9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r>
              <a:rPr kumimoji="1" lang="en" altLang="zh-CN" dirty="0"/>
              <a:t>Sobel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</a:t>
            </a:r>
            <a:endParaRPr kumimoji="1" lang="e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CCB9BA-40B4-2444-8E0A-9799CFFF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80" y="3785778"/>
            <a:ext cx="4109013" cy="26303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500B09-EEAA-FA48-B5C0-B24EC166F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80" y="1111337"/>
            <a:ext cx="4109014" cy="25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9E45-0BB2-124E-916E-348B5452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29486" cy="965964"/>
          </a:xfrm>
        </p:spPr>
        <p:txBody>
          <a:bodyPr/>
          <a:lstStyle/>
          <a:p>
            <a:r>
              <a:rPr kumimoji="1" lang="en" altLang="zh-CN" dirty="0"/>
              <a:t>Image pyramid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6EE754-8759-FF4B-8C84-DF1E295F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098"/>
            <a:ext cx="4641226" cy="41610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483389-9932-5F47-93BE-249450C6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37" y="1875098"/>
            <a:ext cx="4514368" cy="4230247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785E14CD-C322-784A-81C7-4E7A9F1DA495}"/>
              </a:ext>
            </a:extLst>
          </p:cNvPr>
          <p:cNvSpPr/>
          <p:nvPr/>
        </p:nvSpPr>
        <p:spPr>
          <a:xfrm>
            <a:off x="5367277" y="35055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1C87C7-566B-5B4A-8941-02086FF7AF29}"/>
              </a:ext>
            </a:extLst>
          </p:cNvPr>
          <p:cNvSpPr txBox="1"/>
          <p:nvPr/>
        </p:nvSpPr>
        <p:spPr>
          <a:xfrm>
            <a:off x="4959384" y="298307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2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28</Words>
  <Application>Microsoft Macintosh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Lab3  histogram equalization and filtering</vt:lpstr>
      <vt:lpstr>Outline</vt:lpstr>
      <vt:lpstr>histogram equalization</vt:lpstr>
      <vt:lpstr>Gaussian filtering</vt:lpstr>
      <vt:lpstr>Sobel filtering</vt:lpstr>
      <vt:lpstr>Image pyramid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  histogram equalization and filtering</dc:title>
  <dc:creator>Microsoft Office User</dc:creator>
  <cp:lastModifiedBy>Microsoft Office User</cp:lastModifiedBy>
  <cp:revision>7</cp:revision>
  <dcterms:created xsi:type="dcterms:W3CDTF">2020-09-23T02:20:24Z</dcterms:created>
  <dcterms:modified xsi:type="dcterms:W3CDTF">2020-09-23T08:03:41Z</dcterms:modified>
</cp:coreProperties>
</file>