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EA6E-98BD-E920-C78C-C9828B003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5E98C-97DA-B45C-7478-48BA73ADF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D00D1-FA88-ABF5-F220-551A97A9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44E5-69E3-4FC3-8539-89948E72C9F4}" type="datetimeFigureOut">
              <a:rPr lang="en-US" smtClean="0"/>
              <a:t>2025-04-02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9BB6F-69F3-A13E-CA83-F9D0C701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9A132-2045-9803-07B9-F1B1E0ED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2ACF-557A-4855-AA28-60CC8FF1E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4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0181-236F-2E56-4639-063B7542D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F6CA64-0BCC-937C-06E7-FE2BB1FDD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1FF18-EA0C-BE78-7E1C-E5210B8B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44E5-69E3-4FC3-8539-89948E72C9F4}" type="datetimeFigureOut">
              <a:rPr lang="en-US" smtClean="0"/>
              <a:t>2025-04-02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C44DE-F377-6FCD-3E1D-5EF3C14A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06E0-22D7-6D43-2626-3464CDFB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2ACF-557A-4855-AA28-60CC8FF1E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72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C701D-C15C-D636-4E71-6F63A3C68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2A9BFE-A4AA-6306-64ED-593F4306B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EAD3-83BE-A97F-D964-EE1B1769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44E5-69E3-4FC3-8539-89948E72C9F4}" type="datetimeFigureOut">
              <a:rPr lang="en-US" smtClean="0"/>
              <a:t>2025-04-02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7ADCA-CCAA-561E-EC25-67C13444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0000D-FA84-DB41-E0E7-CA8BFB95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2ACF-557A-4855-AA28-60CC8FF1E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8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556D3-4373-4D15-ADB5-1243D113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D323F-B012-D4DD-AC82-61013D83B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18416-2916-99A0-B96D-C55E6486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44E5-69E3-4FC3-8539-89948E72C9F4}" type="datetimeFigureOut">
              <a:rPr lang="en-US" smtClean="0"/>
              <a:t>2025-04-02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4C12C-72F7-0C57-FBBD-BC328419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0949-2486-AF20-947E-6EA87F10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2ACF-557A-4855-AA28-60CC8FF1E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7ADF-2379-0154-1A33-06C0107DE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E5F31-CEFB-0A0F-A5D3-003942B55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91B0D-AD25-7BEF-1F07-972F53DF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44E5-69E3-4FC3-8539-89948E72C9F4}" type="datetimeFigureOut">
              <a:rPr lang="en-US" smtClean="0"/>
              <a:t>2025-04-02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AB22-980E-49A5-A42A-70A91962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B8363-1716-38B7-9984-16ACAE79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2ACF-557A-4855-AA28-60CC8FF1E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3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B5D4-067F-214D-3ABF-DD972A9AF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75E0D-D26C-101D-3204-E32899B69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A200-816E-A456-B245-FDF5944C1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67D83-5A4B-EAA8-95D0-472E2BA7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44E5-69E3-4FC3-8539-89948E72C9F4}" type="datetimeFigureOut">
              <a:rPr lang="en-US" smtClean="0"/>
              <a:t>2025-04-02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B849A-4D79-E743-0110-43799EF0C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BE16F-2F47-FA85-43DD-4D8990F2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2ACF-557A-4855-AA28-60CC8FF1E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0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8E59-C643-5025-DA62-F7F9A3A7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2F422-1B27-68CC-2ADC-D9D9A5CB5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0D0C0-B039-04FF-0E76-BDAA6B350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9E80D-B30D-C469-6B90-6EEC1DF6A6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13422-4E54-2D1E-2ABF-94E393A99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680D8A-EB8A-7DAD-AF71-C097C082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44E5-69E3-4FC3-8539-89948E72C9F4}" type="datetimeFigureOut">
              <a:rPr lang="en-US" smtClean="0"/>
              <a:t>2025-04-02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9E74-0D9A-291B-6EE0-404BEB4A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38151E-5484-7082-BF14-A905423B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2ACF-557A-4855-AA28-60CC8FF1E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3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7D9F-B572-5C8D-E243-0EADE6AB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486C7E-4750-3DBB-4DD7-C06FCAD0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44E5-69E3-4FC3-8539-89948E72C9F4}" type="datetimeFigureOut">
              <a:rPr lang="en-US" smtClean="0"/>
              <a:t>2025-04-02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2B525-BEB3-CE5F-0259-8C10BBEF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009F1-0812-9E78-0F5E-F1833EEE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2ACF-557A-4855-AA28-60CC8FF1E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9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C1460-6190-2390-C6F9-1DA1511D0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44E5-69E3-4FC3-8539-89948E72C9F4}" type="datetimeFigureOut">
              <a:rPr lang="en-US" smtClean="0"/>
              <a:t>2025-04-02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A5ED0B-09C9-A57C-4927-49868518A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3CE2F-0FA5-6E4E-7263-B910BD25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2ACF-557A-4855-AA28-60CC8FF1E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99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A537-E0A6-2863-5EAB-6E536B72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A51A1-1870-BCEA-0AFD-2943FFFC1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6D730-1F88-335B-E04C-97C708907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980EA-CABD-DAAF-ED1F-31B51CC1B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44E5-69E3-4FC3-8539-89948E72C9F4}" type="datetimeFigureOut">
              <a:rPr lang="en-US" smtClean="0"/>
              <a:t>2025-04-02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C21AB-C01F-4FA9-7FF0-368F36EF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7C2CD-41B5-3BBE-8B34-5CEF03E6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2ACF-557A-4855-AA28-60CC8FF1E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64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6012-68DF-0144-BDFB-1A63F6E2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1DF9F-755A-C540-CFB1-3161A4402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1B9C0-A835-D84B-1C08-487DF86D6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7768A-5EA6-B63A-E223-463B10DD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44E5-69E3-4FC3-8539-89948E72C9F4}" type="datetimeFigureOut">
              <a:rPr lang="en-US" smtClean="0"/>
              <a:t>2025-04-02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602A9-E408-CA8D-6F4E-9AB30E77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4FC0A-8734-45ED-D760-AFCBE53E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92ACF-557A-4855-AA28-60CC8FF1E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9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BDF023-8B03-60DC-FDBD-600C566F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31012-89C0-0219-84F8-4DA812C59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A4A0C-FE3F-CC29-3874-E9FD806E1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344E5-69E3-4FC3-8539-89948E72C9F4}" type="datetimeFigureOut">
              <a:rPr lang="en-US" smtClean="0"/>
              <a:t>2025-04-02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E916C-21EF-5B52-1D55-0B64DC3FAC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8F04A-282A-9287-DEFE-9FC1057B1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392ACF-557A-4855-AA28-60CC8FF1E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62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0BBC255-C9B2-2D23-A63B-6DE67DF54F27}"/>
              </a:ext>
            </a:extLst>
          </p:cNvPr>
          <p:cNvGrpSpPr/>
          <p:nvPr/>
        </p:nvGrpSpPr>
        <p:grpSpPr>
          <a:xfrm>
            <a:off x="1185861" y="0"/>
            <a:ext cx="8966745" cy="6719858"/>
            <a:chOff x="1157580" y="0"/>
            <a:chExt cx="8966745" cy="6719858"/>
          </a:xfrm>
        </p:grpSpPr>
        <p:pic>
          <p:nvPicPr>
            <p:cNvPr id="5" name="Picture 4" descr="Diagram&#10;&#10;AI-generated content may be incorrect.">
              <a:extLst>
                <a:ext uri="{FF2B5EF4-FFF2-40B4-BE49-F238E27FC236}">
                  <a16:creationId xmlns:a16="http://schemas.microsoft.com/office/drawing/2014/main" id="{4F47279D-F08C-2669-CD56-FF46336E2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580" y="0"/>
              <a:ext cx="8966744" cy="4926560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pic>
          <p:nvPicPr>
            <p:cNvPr id="7" name="Picture 6" descr="Shape, arrow&#10;&#10;AI-generated content may be incorrect.">
              <a:extLst>
                <a:ext uri="{FF2B5EF4-FFF2-40B4-BE49-F238E27FC236}">
                  <a16:creationId xmlns:a16="http://schemas.microsoft.com/office/drawing/2014/main" id="{3808F22B-80E9-761B-4A06-5144ED1A3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7229" y="4210122"/>
              <a:ext cx="4487096" cy="2509736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pic>
          <p:nvPicPr>
            <p:cNvPr id="9" name="Picture 8" descr="A picture containing shape&#10;&#10;AI-generated content may be incorrect.">
              <a:extLst>
                <a:ext uri="{FF2B5EF4-FFF2-40B4-BE49-F238E27FC236}">
                  <a16:creationId xmlns:a16="http://schemas.microsoft.com/office/drawing/2014/main" id="{AFB53267-1E97-F09E-7F2E-79226CD73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580" y="4210122"/>
              <a:ext cx="4479649" cy="2509736"/>
            </a:xfrm>
            <a:prstGeom prst="roundRect">
              <a:avLst>
                <a:gd name="adj" fmla="val 4167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</p:pic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A31697B4-2FC9-C763-58EA-D87BEBC127B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59155" y="2868200"/>
              <a:ext cx="2058606" cy="1556385"/>
            </a:xfrm>
            <a:prstGeom prst="curvedConnector3">
              <a:avLst/>
            </a:prstGeom>
            <a:ln w="19050" cap="flat" cmpd="sng" algn="ctr">
              <a:solidFill>
                <a:schemeClr val="accent4"/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E7C0E6BA-9E0A-5AB1-A624-563CA978495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872890" y="3468314"/>
              <a:ext cx="2251507" cy="1932494"/>
            </a:xfrm>
            <a:prstGeom prst="curvedConnector3">
              <a:avLst/>
            </a:prstGeom>
            <a:ln w="19050" cap="flat" cmpd="sng" algn="ctr">
              <a:solidFill>
                <a:schemeClr val="accent4"/>
              </a:solidFill>
              <a:prstDash val="dash"/>
              <a:round/>
              <a:headEnd type="triangle" w="med" len="med"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ADCFD7D-8DB8-FD3B-9AF2-72DEBA26814A}"/>
                </a:ext>
              </a:extLst>
            </p:cNvPr>
            <p:cNvSpPr/>
            <p:nvPr/>
          </p:nvSpPr>
          <p:spPr>
            <a:xfrm>
              <a:off x="1819372" y="851345"/>
              <a:ext cx="3949832" cy="2057978"/>
            </a:xfrm>
            <a:prstGeom prst="ellipse">
              <a:avLst/>
            </a:prstGeom>
            <a:solidFill>
              <a:schemeClr val="bg2">
                <a:alpha val="24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2A8E23-627B-8573-D007-11425E7A5041}"/>
                </a:ext>
              </a:extLst>
            </p:cNvPr>
            <p:cNvSpPr/>
            <p:nvPr/>
          </p:nvSpPr>
          <p:spPr>
            <a:xfrm>
              <a:off x="5561818" y="2065921"/>
              <a:ext cx="2364558" cy="1428473"/>
            </a:xfrm>
            <a:prstGeom prst="ellipse">
              <a:avLst/>
            </a:prstGeom>
            <a:solidFill>
              <a:schemeClr val="bg2">
                <a:alpha val="24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15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Luo, Roy</dc:creator>
  <cp:lastModifiedBy>Luo, Roy</cp:lastModifiedBy>
  <cp:revision>1</cp:revision>
  <dcterms:created xsi:type="dcterms:W3CDTF">2025-04-02T13:45:11Z</dcterms:created>
  <dcterms:modified xsi:type="dcterms:W3CDTF">2025-04-02T14:05:17Z</dcterms:modified>
</cp:coreProperties>
</file>