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849" r:id="rId5"/>
    <p:sldId id="2284" r:id="rId6"/>
    <p:sldId id="2277" r:id="rId7"/>
    <p:sldId id="2279" r:id="rId8"/>
    <p:sldId id="2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6851" autoAdjust="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A456-475C-45C0-9FD5-F62305FFF63D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0D94-7DF1-4318-8BD6-7B0228CF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team name, member names, locations and whether you are a Rockwell automation employee/contractor or external participant.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Suggested time: 15 seconds or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0D94-7DF1-4318-8BD6-7B0228CF7B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1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slide to </a:t>
            </a:r>
            <a:r>
              <a:rPr lang="en-US" u="sng" dirty="0"/>
              <a:t>quickly</a:t>
            </a:r>
            <a:r>
              <a:rPr lang="en-US" dirty="0"/>
              <a:t> discuss the approach that you took to solve the use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emphasize key points with formatting (</a:t>
            </a:r>
            <a:r>
              <a:rPr lang="en-US" b="1" dirty="0"/>
              <a:t>bold</a:t>
            </a:r>
            <a:r>
              <a:rPr lang="en-US" b="0" dirty="0"/>
              <a:t>, </a:t>
            </a:r>
            <a:r>
              <a:rPr lang="en-US" b="0" i="1" dirty="0"/>
              <a:t>italics</a:t>
            </a:r>
            <a:r>
              <a:rPr lang="en-US" b="0" i="0" dirty="0"/>
              <a:t>, </a:t>
            </a:r>
            <a:r>
              <a:rPr lang="en-US" b="0" i="0" u="sng" dirty="0"/>
              <a:t>underline</a:t>
            </a:r>
            <a:r>
              <a:rPr lang="en-US" b="0" i="0" u="none" dirty="0"/>
              <a:t>… Whatever is best to get the point across.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u="none" dirty="0"/>
              <a:t>Use this sparingly to maintain legibility.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Suggested time: 30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0D94-7DF1-4318-8BD6-7B0228CF7B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0D94-7DF1-4318-8BD6-7B0228CF7B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space as a bookend to your live demonstration.  Highlight the technologies that were featured in your solution and why.  Also, speak to the new technologies that your team learned during this event.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Suggested time: 30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0D94-7DF1-4318-8BD6-7B0228CF7B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will be shown </a:t>
            </a:r>
            <a:r>
              <a:rPr lang="en-US" u="sng" dirty="0"/>
              <a:t>after</a:t>
            </a:r>
            <a:r>
              <a:rPr lang="en-US" dirty="0"/>
              <a:t> your live demo and during the Q&amp;A session.  Feel free (and be prepared) to jump back into your demo if the Q&amp;A session deems it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Suggested time: 2 minutes total (including demonstration)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0D94-7DF1-4318-8BD6-7B0228CF7B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38F1793-D4B8-8E49-863D-A5AD258D0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789" y="4497269"/>
            <a:ext cx="2973897" cy="688728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3847042"/>
            <a:ext cx="6588584" cy="168147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ts val="4999"/>
              </a:lnSpc>
              <a:defRPr sz="499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in sentence case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680" y="5651016"/>
            <a:ext cx="6588584" cy="373923"/>
          </a:xfrm>
          <a:prstGeom prst="rect">
            <a:avLst/>
          </a:prstGeom>
        </p:spPr>
        <p:txBody>
          <a:bodyPr/>
          <a:lstStyle>
            <a:lvl1pPr marL="0" marR="0" indent="0" algn="r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lang="en-US" sz="1500" baseline="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r>
              <a:rPr lang="en-US"/>
              <a:t> • Title Goes Here | XX . XX . XX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AB6AB-AF99-3F41-B8B8-4226608CA2A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776116" y="4201339"/>
            <a:ext cx="1" cy="1809730"/>
          </a:xfrm>
          <a:prstGeom prst="line">
            <a:avLst/>
          </a:prstGeom>
          <a:noFill/>
          <a:ln w="31750" cap="rnd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915E0C-EC46-0048-832A-EDFB850AFD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3640" y="0"/>
            <a:ext cx="11788361" cy="3673527"/>
          </a:xfrm>
          <a:custGeom>
            <a:avLst/>
            <a:gdLst>
              <a:gd name="connsiteX0" fmla="*/ 0 w 11788361"/>
              <a:gd name="connsiteY0" fmla="*/ 0 h 3673527"/>
              <a:gd name="connsiteX1" fmla="*/ 11788361 w 11788361"/>
              <a:gd name="connsiteY1" fmla="*/ 0 h 3673527"/>
              <a:gd name="connsiteX2" fmla="*/ 11788361 w 11788361"/>
              <a:gd name="connsiteY2" fmla="*/ 434521 h 3673527"/>
              <a:gd name="connsiteX3" fmla="*/ 11754859 w 11788361"/>
              <a:gd name="connsiteY3" fmla="*/ 487972 h 3673527"/>
              <a:gd name="connsiteX4" fmla="*/ 11495801 w 11788361"/>
              <a:gd name="connsiteY4" fmla="*/ 760159 h 3673527"/>
              <a:gd name="connsiteX5" fmla="*/ 11462375 w 11788361"/>
              <a:gd name="connsiteY5" fmla="*/ 781097 h 3673527"/>
              <a:gd name="connsiteX6" fmla="*/ 11457523 w 11788361"/>
              <a:gd name="connsiteY6" fmla="*/ 784864 h 3673527"/>
              <a:gd name="connsiteX7" fmla="*/ 11457879 w 11788361"/>
              <a:gd name="connsiteY7" fmla="*/ 785323 h 3673527"/>
              <a:gd name="connsiteX8" fmla="*/ 11455672 w 11788361"/>
              <a:gd name="connsiteY8" fmla="*/ 787038 h 3673527"/>
              <a:gd name="connsiteX9" fmla="*/ 11457390 w 11788361"/>
              <a:gd name="connsiteY9" fmla="*/ 789251 h 3673527"/>
              <a:gd name="connsiteX10" fmla="*/ 11447708 w 11788361"/>
              <a:gd name="connsiteY10" fmla="*/ 796766 h 3673527"/>
              <a:gd name="connsiteX11" fmla="*/ 11448056 w 11788361"/>
              <a:gd name="connsiteY11" fmla="*/ 797218 h 3673527"/>
              <a:gd name="connsiteX12" fmla="*/ 8170222 w 11788361"/>
              <a:gd name="connsiteY12" fmla="*/ 3341469 h 3673527"/>
              <a:gd name="connsiteX13" fmla="*/ 8096459 w 11788361"/>
              <a:gd name="connsiteY13" fmla="*/ 3410963 h 3673527"/>
              <a:gd name="connsiteX14" fmla="*/ 7301720 w 11788361"/>
              <a:gd name="connsiteY14" fmla="*/ 3673163 h 3673527"/>
              <a:gd name="connsiteX15" fmla="*/ 7196556 w 11788361"/>
              <a:gd name="connsiteY15" fmla="*/ 3665273 h 3673527"/>
              <a:gd name="connsiteX16" fmla="*/ 7196550 w 11788361"/>
              <a:gd name="connsiteY16" fmla="*/ 3665323 h 3673527"/>
              <a:gd name="connsiteX17" fmla="*/ 7195591 w 11788361"/>
              <a:gd name="connsiteY17" fmla="*/ 3665200 h 3673527"/>
              <a:gd name="connsiteX18" fmla="*/ 7174170 w 11788361"/>
              <a:gd name="connsiteY18" fmla="*/ 3663593 h 3673527"/>
              <a:gd name="connsiteX19" fmla="*/ 7162882 w 11788361"/>
              <a:gd name="connsiteY19" fmla="*/ 3661000 h 3673527"/>
              <a:gd name="connsiteX20" fmla="*/ 7126521 w 11788361"/>
              <a:gd name="connsiteY20" fmla="*/ 3656331 h 3673527"/>
              <a:gd name="connsiteX21" fmla="*/ 7126438 w 11788361"/>
              <a:gd name="connsiteY21" fmla="*/ 3656986 h 3673527"/>
              <a:gd name="connsiteX22" fmla="*/ 7114284 w 11788361"/>
              <a:gd name="connsiteY22" fmla="*/ 3655455 h 3673527"/>
              <a:gd name="connsiteX23" fmla="*/ 7114210 w 11788361"/>
              <a:gd name="connsiteY23" fmla="*/ 3656041 h 3673527"/>
              <a:gd name="connsiteX24" fmla="*/ 6686965 w 11788361"/>
              <a:gd name="connsiteY24" fmla="*/ 3602208 h 3673527"/>
              <a:gd name="connsiteX25" fmla="*/ 2903322 w 11788361"/>
              <a:gd name="connsiteY25" fmla="*/ 3134503 h 3673527"/>
              <a:gd name="connsiteX26" fmla="*/ 2896072 w 11788361"/>
              <a:gd name="connsiteY26" fmla="*/ 3134287 h 3673527"/>
              <a:gd name="connsiteX27" fmla="*/ 2065278 w 11788361"/>
              <a:gd name="connsiteY27" fmla="*/ 2660764 h 3673527"/>
              <a:gd name="connsiteX28" fmla="*/ 2044337 w 11788361"/>
              <a:gd name="connsiteY28" fmla="*/ 2627338 h 3673527"/>
              <a:gd name="connsiteX29" fmla="*/ 2040574 w 11788361"/>
              <a:gd name="connsiteY29" fmla="*/ 2622487 h 3673527"/>
              <a:gd name="connsiteX30" fmla="*/ 2040118 w 11788361"/>
              <a:gd name="connsiteY30" fmla="*/ 2622840 h 3673527"/>
              <a:gd name="connsiteX31" fmla="*/ 2038402 w 11788361"/>
              <a:gd name="connsiteY31" fmla="*/ 2620633 h 3673527"/>
              <a:gd name="connsiteX32" fmla="*/ 2036193 w 11788361"/>
              <a:gd name="connsiteY32" fmla="*/ 2622349 h 3673527"/>
              <a:gd name="connsiteX33" fmla="*/ 2028678 w 11788361"/>
              <a:gd name="connsiteY33" fmla="*/ 2612663 h 3673527"/>
              <a:gd name="connsiteX34" fmla="*/ 2028222 w 11788361"/>
              <a:gd name="connsiteY34" fmla="*/ 2613020 h 367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788361" h="3673527">
                <a:moveTo>
                  <a:pt x="0" y="0"/>
                </a:moveTo>
                <a:lnTo>
                  <a:pt x="11788361" y="0"/>
                </a:lnTo>
                <a:lnTo>
                  <a:pt x="11788361" y="434521"/>
                </a:lnTo>
                <a:lnTo>
                  <a:pt x="11754859" y="487972"/>
                </a:lnTo>
                <a:cubicBezTo>
                  <a:pt x="11684526" y="588776"/>
                  <a:pt x="11598007" y="680827"/>
                  <a:pt x="11495801" y="760159"/>
                </a:cubicBezTo>
                <a:lnTo>
                  <a:pt x="11462375" y="781097"/>
                </a:lnTo>
                <a:lnTo>
                  <a:pt x="11457523" y="784864"/>
                </a:lnTo>
                <a:lnTo>
                  <a:pt x="11457879" y="785323"/>
                </a:lnTo>
                <a:lnTo>
                  <a:pt x="11455672" y="787038"/>
                </a:lnTo>
                <a:lnTo>
                  <a:pt x="11457390" y="789251"/>
                </a:lnTo>
                <a:lnTo>
                  <a:pt x="11447708" y="796766"/>
                </a:lnTo>
                <a:lnTo>
                  <a:pt x="11448056" y="797218"/>
                </a:lnTo>
                <a:lnTo>
                  <a:pt x="8170222" y="3341469"/>
                </a:lnTo>
                <a:lnTo>
                  <a:pt x="8096459" y="3410963"/>
                </a:lnTo>
                <a:cubicBezTo>
                  <a:pt x="7875442" y="3582517"/>
                  <a:pt x="7597159" y="3680294"/>
                  <a:pt x="7301720" y="3673163"/>
                </a:cubicBezTo>
                <a:lnTo>
                  <a:pt x="7196556" y="3665273"/>
                </a:lnTo>
                <a:lnTo>
                  <a:pt x="7196550" y="3665323"/>
                </a:lnTo>
                <a:lnTo>
                  <a:pt x="7195591" y="3665200"/>
                </a:lnTo>
                <a:lnTo>
                  <a:pt x="7174170" y="3663593"/>
                </a:lnTo>
                <a:lnTo>
                  <a:pt x="7162882" y="3661000"/>
                </a:lnTo>
                <a:lnTo>
                  <a:pt x="7126521" y="3656331"/>
                </a:lnTo>
                <a:lnTo>
                  <a:pt x="7126438" y="3656986"/>
                </a:lnTo>
                <a:lnTo>
                  <a:pt x="7114284" y="3655455"/>
                </a:lnTo>
                <a:lnTo>
                  <a:pt x="7114210" y="3656041"/>
                </a:lnTo>
                <a:lnTo>
                  <a:pt x="6686965" y="3602208"/>
                </a:lnTo>
                <a:lnTo>
                  <a:pt x="2903322" y="3134503"/>
                </a:lnTo>
                <a:lnTo>
                  <a:pt x="2896072" y="3134287"/>
                </a:lnTo>
                <a:cubicBezTo>
                  <a:pt x="2578825" y="3094314"/>
                  <a:pt x="2276830" y="2933314"/>
                  <a:pt x="2065278" y="2660764"/>
                </a:cubicBezTo>
                <a:lnTo>
                  <a:pt x="2044337" y="2627338"/>
                </a:lnTo>
                <a:lnTo>
                  <a:pt x="2040574" y="2622487"/>
                </a:lnTo>
                <a:lnTo>
                  <a:pt x="2040118" y="2622840"/>
                </a:lnTo>
                <a:lnTo>
                  <a:pt x="2038402" y="2620633"/>
                </a:lnTo>
                <a:lnTo>
                  <a:pt x="2036193" y="2622349"/>
                </a:lnTo>
                <a:lnTo>
                  <a:pt x="2028678" y="2612663"/>
                </a:lnTo>
                <a:lnTo>
                  <a:pt x="2028222" y="2613020"/>
                </a:lnTo>
                <a:close/>
              </a:path>
            </a:pathLst>
          </a:custGeom>
          <a:effectLst>
            <a:innerShdw blurRad="254000" dist="50800" dir="2700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8127461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7">
            <a:extLst>
              <a:ext uri="{FF2B5EF4-FFF2-40B4-BE49-F238E27FC236}">
                <a16:creationId xmlns:a16="http://schemas.microsoft.com/office/drawing/2014/main" id="{7ED19046-5E10-A442-9B28-7399ADCE4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3847042"/>
            <a:ext cx="6588584" cy="1681473"/>
          </a:xfrm>
          <a:prstGeom prst="rect">
            <a:avLst/>
          </a:prstGeom>
        </p:spPr>
        <p:txBody>
          <a:bodyPr anchor="b"/>
          <a:lstStyle>
            <a:lvl1pPr algn="r">
              <a:lnSpc>
                <a:spcPts val="4999"/>
              </a:lnSpc>
              <a:defRPr sz="49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in sentence case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230403-81D1-0F47-B670-FF52061935F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776116" y="4201339"/>
            <a:ext cx="1" cy="180973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E6F65CA-5AAA-634B-8981-678037D230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789" y="4497269"/>
            <a:ext cx="2976794" cy="685843"/>
          </a:xfrm>
          <a:prstGeom prst="rect">
            <a:avLst/>
          </a:prstGeom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F4AA285-70FE-2A42-888B-D8130D621E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8680" y="5651016"/>
            <a:ext cx="6588584" cy="373923"/>
          </a:xfrm>
          <a:prstGeom prst="rect">
            <a:avLst/>
          </a:prstGeom>
        </p:spPr>
        <p:txBody>
          <a:bodyPr/>
          <a:lstStyle>
            <a:lvl1pPr marL="0" marR="0" indent="0" algn="r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lang="en-US" sz="1500" baseline="0" dirty="0">
                <a:solidFill>
                  <a:schemeClr val="bg1"/>
                </a:solidFill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r>
              <a:rPr lang="en-US"/>
              <a:t> • Title Goes Here | XX . XX . XX</a:t>
            </a:r>
          </a:p>
        </p:txBody>
      </p:sp>
    </p:spTree>
    <p:extLst>
      <p:ext uri="{BB962C8B-B14F-4D97-AF65-F5344CB8AC3E}">
        <p14:creationId xmlns:p14="http://schemas.microsoft.com/office/powerpoint/2010/main" val="11031369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with Callout 3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03919F-4534-2247-A566-C1F8E1EEED0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962749" y="2116667"/>
            <a:ext cx="0" cy="3922627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2957AC-6A91-074D-8CB1-0AC0F53760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4786" y="2051380"/>
            <a:ext cx="3365470" cy="3922627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tx1"/>
              </a:buClr>
              <a:buFont typeface="Arial" panose="020B0604020202020204" pitchFamily="34" charset="0"/>
              <a:buNone/>
              <a:tabLst/>
              <a:defRPr sz="2000" b="1">
                <a:solidFill>
                  <a:schemeClr val="accent6"/>
                </a:solidFill>
              </a:defRPr>
            </a:lvl1pPr>
            <a:lvl2pPr marL="768178" indent="0">
              <a:buNone/>
              <a:defRPr/>
            </a:lvl2pPr>
            <a:lvl3pPr marL="1377641" indent="0">
              <a:buNone/>
              <a:defRPr/>
            </a:lvl3pPr>
            <a:lvl4pPr marL="1828389" indent="0">
              <a:buNone/>
              <a:defRPr/>
            </a:lvl4pPr>
            <a:lvl5pPr marL="2437851" indent="0">
              <a:buNone/>
              <a:defRPr/>
            </a:lvl5pPr>
          </a:lstStyle>
          <a:p>
            <a:pPr lvl="0"/>
            <a:r>
              <a:rPr lang="en-US"/>
              <a:t>Click here to add a slide takeaway or call to action. You may change the color of this text to match the content when necessary.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42DFA5A-0302-E548-A13A-8ACC1846A3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744" y="1104184"/>
            <a:ext cx="11428493" cy="74506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768178" indent="0">
              <a:buNone/>
              <a:defRPr/>
            </a:lvl2pPr>
            <a:lvl3pPr marL="1377641" indent="0">
              <a:buNone/>
              <a:defRPr/>
            </a:lvl3pPr>
            <a:lvl4pPr marL="1828389" indent="0">
              <a:buNone/>
              <a:defRPr/>
            </a:lvl4pPr>
            <a:lvl5pPr marL="2437851" indent="0">
              <a:buNone/>
              <a:defRPr/>
            </a:lvl5pPr>
          </a:lstStyle>
          <a:p>
            <a:pPr lvl="0"/>
            <a:r>
              <a:rPr lang="en-US"/>
              <a:t>Click to edit subhead content and make sure it is in sentence case or delete if not needed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A94F32B-5F2B-384D-99A4-EDD49657C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4" y="458116"/>
            <a:ext cx="11428493" cy="637439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 very long title will go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FF84CA2-4435-3146-9171-23AD81953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051381"/>
            <a:ext cx="3169920" cy="3922628"/>
          </a:xfrm>
          <a:prstGeom prst="rect">
            <a:avLst/>
          </a:prstGeom>
        </p:spPr>
        <p:txBody>
          <a:bodyPr/>
          <a:lstStyle>
            <a:lvl1pPr marL="230188" indent="-230188">
              <a:buClr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1pPr>
            <a:lvl2pPr marL="692150" indent="-144463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2pPr>
            <a:lvl3pPr marL="1038225" indent="-158750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3pPr>
            <a:lvl4pPr marL="1384300" indent="-158750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  <a:lvl5pPr marL="2640013" indent="-201613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84C353E-F578-3646-BADA-428805946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71502" y="2051381"/>
            <a:ext cx="3169920" cy="3922628"/>
          </a:xfrm>
          <a:prstGeom prst="rect">
            <a:avLst/>
          </a:prstGeom>
        </p:spPr>
        <p:txBody>
          <a:bodyPr/>
          <a:lstStyle>
            <a:lvl1pPr marL="230188" indent="-230188">
              <a:buClr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1pPr>
            <a:lvl2pPr marL="692150" indent="-144463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2pPr>
            <a:lvl3pPr marL="1038225" indent="-158750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3pPr>
            <a:lvl4pPr marL="1384300" indent="-158750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  <a:lvl5pPr marL="2640013" indent="-201613">
              <a:buClrTx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736E7-2E4D-A942-8889-6D470C1153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2611" y="220070"/>
            <a:ext cx="1613761" cy="3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722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Bkg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15074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kg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30F19-D992-A545-9AE6-9CA3825EDA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8641" t="17989" r="-10003" b="23719"/>
          <a:stretch/>
        </p:blipFill>
        <p:spPr>
          <a:xfrm flipV="1">
            <a:off x="3383280" y="0"/>
            <a:ext cx="8190108" cy="6858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7ECA8-85D2-3A45-BF39-BDE6BBA69E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3071422"/>
            <a:ext cx="3082174" cy="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54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50BC4B0-9641-6246-9976-50917679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4" y="0"/>
            <a:ext cx="11428512" cy="839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905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</p:sldLayoutIdLst>
  <p:transition spd="med"/>
  <p:txStyles>
    <p:titleStyle>
      <a:lvl1pPr marL="0" indent="0"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999" b="1">
          <a:solidFill>
            <a:schemeClr val="tx1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609463"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6pPr>
      <a:lvl7pPr marL="1218926"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7pPr>
      <a:lvl8pPr marL="1828388"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8pPr>
      <a:lvl9pPr marL="2437851" algn="l" rtl="0" eaLnBrk="1" fontAlgn="base" hangingPunct="1">
        <a:lnSpc>
          <a:spcPts val="3999"/>
        </a:lnSpc>
        <a:spcBef>
          <a:spcPct val="0"/>
        </a:spcBef>
        <a:spcAft>
          <a:spcPct val="0"/>
        </a:spcAft>
        <a:defRPr sz="3732">
          <a:solidFill>
            <a:srgbClr val="CC0000"/>
          </a:solidFill>
          <a:latin typeface="Arial Narrow" charset="0"/>
          <a:ea typeface="ＭＳ Ｐゴシック" charset="-128"/>
          <a:cs typeface="ＭＳ Ｐゴシック" charset="-128"/>
        </a:defRPr>
      </a:lvl9pPr>
    </p:titleStyle>
    <p:bodyStyle>
      <a:lvl1pPr marL="383031" indent="-38303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rgbClr val="BB2332"/>
        </a:buClr>
        <a:buFont typeface="Wingdings" charset="2"/>
        <a:buChar char="§"/>
        <a:defRPr sz="2000">
          <a:solidFill>
            <a:schemeClr val="bg2"/>
          </a:solidFill>
          <a:latin typeface="+mj-lt"/>
          <a:ea typeface="+mn-ea"/>
          <a:cs typeface="+mn-cs"/>
        </a:defRPr>
      </a:lvl1pPr>
      <a:lvl2pPr marL="1072909" indent="-30473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1600">
          <a:solidFill>
            <a:schemeClr val="bg2"/>
          </a:solidFill>
          <a:latin typeface="+mj-lt"/>
          <a:ea typeface="+mn-ea"/>
        </a:defRPr>
      </a:lvl2pPr>
      <a:lvl3pPr marL="1682372" indent="-30473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SzPct val="80000"/>
        <a:buFont typeface="Wingdings" charset="2"/>
        <a:buChar char="§"/>
        <a:defRPr sz="1400">
          <a:solidFill>
            <a:schemeClr val="bg2"/>
          </a:solidFill>
          <a:latin typeface="+mj-lt"/>
          <a:ea typeface="+mn-ea"/>
        </a:defRPr>
      </a:lvl3pPr>
      <a:lvl4pPr marL="2133120" indent="-30473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Wingdings" charset="2"/>
        <a:buChar char="§"/>
        <a:defRPr sz="1200" cap="none">
          <a:solidFill>
            <a:schemeClr val="bg2"/>
          </a:solidFill>
          <a:latin typeface="+mj-lt"/>
          <a:ea typeface="+mn-ea"/>
        </a:defRPr>
      </a:lvl4pPr>
      <a:lvl5pPr marL="2742582" indent="-304731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Wingdings" charset="2"/>
        <a:buChar char="§"/>
        <a:defRPr sz="1200" cap="none">
          <a:solidFill>
            <a:schemeClr val="bg2"/>
          </a:solidFill>
          <a:latin typeface="+mj-lt"/>
          <a:ea typeface="+mn-ea"/>
        </a:defRPr>
      </a:lvl5pPr>
      <a:lvl6pPr marL="3352045" indent="-304731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6">
          <a:solidFill>
            <a:schemeClr val="tx1"/>
          </a:solidFill>
          <a:latin typeface="Arial" charset="0"/>
          <a:ea typeface="+mn-ea"/>
        </a:defRPr>
      </a:lvl6pPr>
      <a:lvl7pPr marL="3961509" indent="-304731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6">
          <a:solidFill>
            <a:schemeClr val="tx1"/>
          </a:solidFill>
          <a:latin typeface="Arial" charset="0"/>
          <a:ea typeface="+mn-ea"/>
        </a:defRPr>
      </a:lvl7pPr>
      <a:lvl8pPr marL="4570972" indent="-304731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6">
          <a:solidFill>
            <a:schemeClr val="tx1"/>
          </a:solidFill>
          <a:latin typeface="Arial" charset="0"/>
          <a:ea typeface="+mn-ea"/>
        </a:defRPr>
      </a:lvl8pPr>
      <a:lvl9pPr marL="5180434" indent="-304731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6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3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26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88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1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4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7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60946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240">
          <p15:clr>
            <a:srgbClr val="A4A3A4"/>
          </p15:clr>
        </p15:guide>
        <p15:guide id="3" pos="7440">
          <p15:clr>
            <a:srgbClr val="A4A3A4"/>
          </p15:clr>
        </p15:guide>
        <p15:guide id="4" orient="horz" pos="252">
          <p15:clr>
            <a:srgbClr val="A4A3A4"/>
          </p15:clr>
        </p15:guide>
        <p15:guide id="5" orient="horz" pos="648">
          <p15:clr>
            <a:srgbClr val="A4A3A4"/>
          </p15:clr>
        </p15:guide>
        <p15:guide id="6" orient="horz" pos="86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127.0.0.1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F423D5DF-F6F4-4D47-BB40-838E1184DA95}"/>
              </a:ext>
            </a:extLst>
          </p:cNvPr>
          <p:cNvSpPr txBox="1">
            <a:spLocks/>
          </p:cNvSpPr>
          <p:nvPr/>
        </p:nvSpPr>
        <p:spPr>
          <a:xfrm>
            <a:off x="5119591" y="2722365"/>
            <a:ext cx="8557905" cy="162281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sz="3999" b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68178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None/>
              <a:defRPr sz="1600">
                <a:solidFill>
                  <a:schemeClr val="bg2"/>
                </a:solidFill>
                <a:latin typeface="+mj-lt"/>
                <a:ea typeface="+mn-ea"/>
              </a:defRPr>
            </a:lvl2pPr>
            <a:lvl3pPr marL="1377641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None/>
              <a:defRPr sz="1400">
                <a:solidFill>
                  <a:schemeClr val="bg2"/>
                </a:solidFill>
                <a:latin typeface="+mj-lt"/>
                <a:ea typeface="+mn-ea"/>
              </a:defRPr>
            </a:lvl3pPr>
            <a:lvl4pPr marL="1828389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Font typeface="Wingdings" charset="2"/>
              <a:buNone/>
              <a:defRPr sz="1200" cap="none">
                <a:solidFill>
                  <a:schemeClr val="bg2"/>
                </a:solidFill>
                <a:latin typeface="+mj-lt"/>
                <a:ea typeface="+mn-ea"/>
              </a:defRPr>
            </a:lvl4pPr>
            <a:lvl5pPr marL="2437851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Font typeface="Wingdings" charset="2"/>
              <a:buNone/>
              <a:defRPr sz="1200" cap="none">
                <a:solidFill>
                  <a:schemeClr val="bg2"/>
                </a:solidFill>
                <a:latin typeface="+mj-lt"/>
                <a:ea typeface="+mn-ea"/>
              </a:defRPr>
            </a:lvl5pPr>
            <a:lvl6pPr marL="3352045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961509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570972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5180434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lang="en-US" sz="4800" b="1" kern="0" dirty="0">
                <a:solidFill>
                  <a:srgbClr val="FFFFFF"/>
                </a:solidFill>
                <a:latin typeface="Arial" panose="020B0604020202020204"/>
              </a:rPr>
              <a:t>Rockwell </a:t>
            </a:r>
            <a:r>
              <a:rPr lang="en-US" sz="4800" b="1" kern="0" dirty="0" err="1">
                <a:solidFill>
                  <a:srgbClr val="FFFFFF"/>
                </a:solidFill>
                <a:latin typeface="Arial" panose="020B0604020202020204"/>
              </a:rPr>
              <a:t>Imachination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0EC0B-3AF5-4819-AA67-0F8E8C4EE79D}"/>
              </a:ext>
            </a:extLst>
          </p:cNvPr>
          <p:cNvSpPr txBox="1"/>
          <p:nvPr/>
        </p:nvSpPr>
        <p:spPr>
          <a:xfrm>
            <a:off x="8820973" y="4614300"/>
            <a:ext cx="3219719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50" charset="0"/>
                <a:ea typeface="+mn-ea"/>
                <a:cs typeface="Arial" panose="020B0604020202020204" pitchFamily="34" charset="0"/>
              </a:rPr>
              <a:t>Meiling 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0000500000000000000" pitchFamily="50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FF65B-5542-4F26-ABE2-CF392B7E8B7A}"/>
              </a:ext>
            </a:extLst>
          </p:cNvPr>
          <p:cNvSpPr txBox="1"/>
          <p:nvPr/>
        </p:nvSpPr>
        <p:spPr>
          <a:xfrm>
            <a:off x="5119591" y="4614300"/>
            <a:ext cx="3219719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FF"/>
                </a:solidFill>
                <a:latin typeface="Barlow" panose="00000500000000000000" pitchFamily="50" charset="0"/>
                <a:cs typeface="Arial" panose="020B0604020202020204" pitchFamily="34" charset="0"/>
              </a:rPr>
              <a:t>Gino Maulini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0000500000000000000" pitchFamily="50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0000500000000000000" pitchFamily="50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6204E-2BE6-43E6-959D-0DDEF68CD29A}"/>
              </a:ext>
            </a:extLst>
          </p:cNvPr>
          <p:cNvSpPr txBox="1"/>
          <p:nvPr/>
        </p:nvSpPr>
        <p:spPr>
          <a:xfrm>
            <a:off x="5119592" y="6027003"/>
            <a:ext cx="3219719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FF"/>
                </a:solidFill>
                <a:latin typeface="Barlow" panose="00000500000000000000" pitchFamily="50" charset="0"/>
                <a:cs typeface="Arial" panose="020B0604020202020204" pitchFamily="34" charset="0"/>
              </a:rPr>
              <a:t>Xiangyong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50" charset="0"/>
                <a:ea typeface="+mn-ea"/>
                <a:cs typeface="Arial" panose="020B0604020202020204" pitchFamily="34" charset="0"/>
              </a:rPr>
              <a:t> Luo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0000500000000000000" pitchFamily="50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5C2C4-7DFC-44A1-BFC7-DBC970AC2714}"/>
              </a:ext>
            </a:extLst>
          </p:cNvPr>
          <p:cNvSpPr txBox="1"/>
          <p:nvPr/>
        </p:nvSpPr>
        <p:spPr>
          <a:xfrm>
            <a:off x="8820973" y="6027003"/>
            <a:ext cx="3219719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50" charset="0"/>
                <a:ea typeface="+mn-ea"/>
                <a:cs typeface="Arial" panose="020B0604020202020204" pitchFamily="34" charset="0"/>
              </a:rPr>
              <a:t>Simon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50" charset="0"/>
                <a:ea typeface="+mn-ea"/>
                <a:cs typeface="Arial" panose="020B0604020202020204" pitchFamily="34" charset="0"/>
              </a:rPr>
              <a:t>Vancina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0000500000000000000" pitchFamily="50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 panose="00000500000000000000" pitchFamily="50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18C89A-8BA7-49F6-A11F-F7072EACBEC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/>
          <a:stretch/>
        </p:blipFill>
        <p:spPr>
          <a:xfrm>
            <a:off x="444135" y="-104188"/>
            <a:ext cx="3579223" cy="25565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F5EE1F-464A-4DC5-A813-B10934336FA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724" r="93266">
                        <a14:foregroundMark x1="72391" y1="75882" x2="72391" y2="75882"/>
                        <a14:foregroundMark x1="73737" y1="84118" x2="73737" y2="84118"/>
                        <a14:foregroundMark x1="79125" y1="91176" x2="79125" y2="91176"/>
                        <a14:foregroundMark x1="57912" y1="70588" x2="57912" y2="70588"/>
                        <a14:foregroundMark x1="42761" y1="70000" x2="42761" y2="70000"/>
                        <a14:foregroundMark x1="31987" y1="68824" x2="31987" y2="68824"/>
                        <a14:foregroundMark x1="15825" y1="69412" x2="15825" y2="69412"/>
                        <a14:foregroundMark x1="5724" y1="35294" x2="5724" y2="35294"/>
                        <a14:foregroundMark x1="16835" y1="33529" x2="16835" y2="33529"/>
                        <a14:foregroundMark x1="26936" y1="28235" x2="26936" y2="28235"/>
                        <a14:foregroundMark x1="38721" y1="31765" x2="38721" y2="31765"/>
                        <a14:foregroundMark x1="50168" y1="37647" x2="50168" y2="37647"/>
                        <a14:foregroundMark x1="61616" y1="32353" x2="61616" y2="32353"/>
                        <a14:foregroundMark x1="72054" y1="32353" x2="72054" y2="32353"/>
                        <a14:foregroundMark x1="83502" y1="33529" x2="83502" y2="33529"/>
                        <a14:foregroundMark x1="93266" y1="37647" x2="93266" y2="37647"/>
                        <a14:backgroundMark x1="6061" y1="14118" x2="6061" y2="14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1148" y="4776380"/>
            <a:ext cx="2345196" cy="1342368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FD03187-5C64-464D-8E55-636F3258BC9F}"/>
              </a:ext>
            </a:extLst>
          </p:cNvPr>
          <p:cNvSpPr txBox="1">
            <a:spLocks/>
          </p:cNvSpPr>
          <p:nvPr/>
        </p:nvSpPr>
        <p:spPr>
          <a:xfrm>
            <a:off x="5119591" y="3818736"/>
            <a:ext cx="5144877" cy="465822"/>
          </a:xfrm>
          <a:prstGeom prst="rect">
            <a:avLst/>
          </a:prstGeom>
        </p:spPr>
        <p:txBody>
          <a:bodyPr/>
          <a:lstStyle>
            <a:lvl1pPr marL="383031" indent="-383031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Font typeface="Wingdings" charset="2"/>
              <a:buChar char="§"/>
              <a:defRPr sz="20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072909" indent="-304731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1600">
                <a:solidFill>
                  <a:schemeClr val="bg2"/>
                </a:solidFill>
                <a:latin typeface="+mj-lt"/>
                <a:ea typeface="+mn-ea"/>
              </a:defRPr>
            </a:lvl2pPr>
            <a:lvl3pPr marL="1682372" indent="-304731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Char char="§"/>
              <a:defRPr sz="1400">
                <a:solidFill>
                  <a:schemeClr val="bg2"/>
                </a:solidFill>
                <a:latin typeface="+mj-lt"/>
                <a:ea typeface="+mn-ea"/>
              </a:defRPr>
            </a:lvl3pPr>
            <a:lvl4pPr marL="2133120" indent="-304731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200" cap="none">
                <a:solidFill>
                  <a:schemeClr val="bg2"/>
                </a:solidFill>
                <a:latin typeface="+mj-lt"/>
                <a:ea typeface="+mn-ea"/>
              </a:defRPr>
            </a:lvl4pPr>
            <a:lvl5pPr marL="2742582" indent="-304731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1200" cap="none">
                <a:solidFill>
                  <a:schemeClr val="bg2"/>
                </a:solidFill>
                <a:latin typeface="+mj-lt"/>
                <a:ea typeface="+mn-ea"/>
              </a:defRPr>
            </a:lvl5pPr>
            <a:lvl6pPr marL="3352045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961509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570972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5180434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400" kern="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Manufacturing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976463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A13C58B-B95B-0147-984B-DB43BDBCEC3D}"/>
              </a:ext>
            </a:extLst>
          </p:cNvPr>
          <p:cNvSpPr/>
          <p:nvPr/>
        </p:nvSpPr>
        <p:spPr bwMode="auto">
          <a:xfrm>
            <a:off x="0" y="1446324"/>
            <a:ext cx="12192000" cy="541167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headEnd/>
            <a:tailEnd/>
          </a:ln>
          <a:effectLst>
            <a:outerShdw blurRad="127000" dist="38100" dir="16200000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BA19AF-1E31-5B41-93FD-AEBD7323A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0906" y="186936"/>
            <a:ext cx="11430000" cy="8397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Approach To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C932-211D-764C-9CE9-E8BC69AAA2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0906" y="996438"/>
            <a:ext cx="11050588" cy="4498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Rockwell </a:t>
            </a:r>
            <a:r>
              <a:rPr lang="en-US" sz="1600" dirty="0" err="1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Imachination</a:t>
            </a:r>
            <a:endParaRPr lang="en-US" sz="1600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9852D-69BA-4FA7-90C6-0C94C0AA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24160" y="-27407"/>
            <a:ext cx="1767840" cy="1262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4" y="2218267"/>
            <a:ext cx="7333607" cy="4194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06" y="2218266"/>
            <a:ext cx="5194738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285750" indent="-285750" algn="l" defTabSz="914400">
              <a:buFont typeface="Arial" panose="020B0604020202020204" pitchFamily="34" charset="0"/>
              <a:buChar char="•"/>
            </a:pPr>
            <a:r>
              <a:rPr lang="en-US" sz="2400" kern="0" dirty="0"/>
              <a:t>Develop front-end</a:t>
            </a:r>
          </a:p>
          <a:p>
            <a:pPr marL="285750" indent="-285750" algn="l" defTabSz="914400"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285750" indent="-285750" algn="l" defTabSz="914400">
              <a:buFont typeface="Arial" panose="020B0604020202020204" pitchFamily="34" charset="0"/>
              <a:buChar char="•"/>
            </a:pPr>
            <a:r>
              <a:rPr lang="en-US" sz="2400" kern="0" dirty="0"/>
              <a:t>Build back-end framework</a:t>
            </a:r>
          </a:p>
          <a:p>
            <a:pPr marL="285750" indent="-285750" algn="l" defTabSz="914400"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285750" indent="-285750" algn="l" defTabSz="914400">
              <a:buFont typeface="Arial" panose="020B0604020202020204" pitchFamily="34" charset="0"/>
              <a:buChar char="•"/>
            </a:pPr>
            <a:r>
              <a:rPr lang="en-US" sz="2400" kern="0" dirty="0"/>
              <a:t>Create optimization strategy</a:t>
            </a:r>
          </a:p>
          <a:p>
            <a:pPr marL="285750" indent="-285750" algn="l" defTabSz="914400">
              <a:buFont typeface="Arial" panose="020B0604020202020204" pitchFamily="34" charset="0"/>
              <a:buChar char="•"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866360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hlinkClick r:id="rId3" action="ppaction://hlinkfile"/>
            <a:extLst>
              <a:ext uri="{FF2B5EF4-FFF2-40B4-BE49-F238E27FC236}">
                <a16:creationId xmlns:a16="http://schemas.microsoft.com/office/drawing/2014/main" id="{CA13C58B-B95B-0147-984B-DB43BDBCEC3D}"/>
              </a:ext>
            </a:extLst>
          </p:cNvPr>
          <p:cNvSpPr/>
          <p:nvPr/>
        </p:nvSpPr>
        <p:spPr bwMode="auto">
          <a:xfrm>
            <a:off x="0" y="1446323"/>
            <a:ext cx="12192000" cy="541167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headEnd/>
            <a:tailEnd/>
          </a:ln>
          <a:effectLst>
            <a:outerShdw blurRad="127000" dist="38100" dir="16200000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BA19AF-1E31-5B41-93FD-AEBD7323A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0906" y="186936"/>
            <a:ext cx="11430000" cy="8397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Solution: Design &amp;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C932-211D-764C-9CE9-E8BC69AAA2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0906" y="996438"/>
            <a:ext cx="11050588" cy="4498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Rockwell </a:t>
            </a:r>
            <a:r>
              <a:rPr lang="en-US" sz="1600" dirty="0" err="1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Imachination</a:t>
            </a:r>
            <a:endParaRPr lang="en-US" sz="1600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9852D-69BA-4FA7-90C6-0C94C0AA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24160" y="-27407"/>
            <a:ext cx="1767840" cy="1262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391F9-29F0-4BA9-BDE4-A9F96BA2C3AB}"/>
              </a:ext>
            </a:extLst>
          </p:cNvPr>
          <p:cNvSpPr txBox="1"/>
          <p:nvPr/>
        </p:nvSpPr>
        <p:spPr>
          <a:xfrm flipH="1">
            <a:off x="380906" y="1552163"/>
            <a:ext cx="4294927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kern="0" dirty="0"/>
              <a:t>Live demonstration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34" y="4152162"/>
            <a:ext cx="6196617" cy="2525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36" y="1921495"/>
            <a:ext cx="4258606" cy="1923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" y="1993436"/>
            <a:ext cx="6650421" cy="30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5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A13C58B-B95B-0147-984B-DB43BDBCEC3D}"/>
              </a:ext>
            </a:extLst>
          </p:cNvPr>
          <p:cNvSpPr/>
          <p:nvPr/>
        </p:nvSpPr>
        <p:spPr bwMode="auto">
          <a:xfrm>
            <a:off x="0" y="1446324"/>
            <a:ext cx="12192000" cy="541167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  <a:headEnd/>
            <a:tailEnd/>
          </a:ln>
          <a:effectLst>
            <a:outerShdw blurRad="127000" dist="38100" dir="16200000" rotWithShape="0">
              <a:prstClr val="black">
                <a:alpha val="13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BA19AF-1E31-5B41-93FD-AEBD7323A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0906" y="186936"/>
            <a:ext cx="11430000" cy="8397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Solution: Technologies &amp;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C932-211D-764C-9CE9-E8BC69AAA2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0906" y="996438"/>
            <a:ext cx="11050588" cy="44988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Rockwell </a:t>
            </a:r>
            <a:r>
              <a:rPr lang="en-US" sz="1600" dirty="0" err="1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Imachination</a:t>
            </a:r>
            <a:endParaRPr lang="en-US" sz="1600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973B1D-6A98-4944-B411-0BD03EA557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24160" y="-27407"/>
            <a:ext cx="1767840" cy="1262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44" y="4954473"/>
            <a:ext cx="3133042" cy="1566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03" y="4665776"/>
            <a:ext cx="1901422" cy="1901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69" y="2100587"/>
            <a:ext cx="1543106" cy="2177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4" y="1657309"/>
            <a:ext cx="3063621" cy="3063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284" y="3189119"/>
            <a:ext cx="2368936" cy="12752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92" y="2082022"/>
            <a:ext cx="3704964" cy="10991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618" r="1446" b="7658"/>
          <a:stretch/>
        </p:blipFill>
        <p:spPr>
          <a:xfrm>
            <a:off x="5686966" y="4035969"/>
            <a:ext cx="2389564" cy="20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728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774D8-021C-4476-92B8-88BCE9FCD9B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/>
          <a:stretch/>
        </p:blipFill>
        <p:spPr>
          <a:xfrm>
            <a:off x="444135" y="-104189"/>
            <a:ext cx="3579223" cy="2556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884D6-2767-4D05-982C-671D3A56EC3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724" r="93266">
                        <a14:foregroundMark x1="72391" y1="75882" x2="72391" y2="75882"/>
                        <a14:foregroundMark x1="73737" y1="84118" x2="73737" y2="84118"/>
                        <a14:foregroundMark x1="79125" y1="91176" x2="79125" y2="91176"/>
                        <a14:foregroundMark x1="57912" y1="70588" x2="57912" y2="70588"/>
                        <a14:foregroundMark x1="42761" y1="70000" x2="42761" y2="70000"/>
                        <a14:foregroundMark x1="31987" y1="68824" x2="31987" y2="68824"/>
                        <a14:foregroundMark x1="15825" y1="69412" x2="15825" y2="69412"/>
                        <a14:foregroundMark x1="5724" y1="35294" x2="5724" y2="35294"/>
                        <a14:foregroundMark x1="16835" y1="33529" x2="16835" y2="33529"/>
                        <a14:foregroundMark x1="26936" y1="28235" x2="26936" y2="28235"/>
                        <a14:foregroundMark x1="38721" y1="31765" x2="38721" y2="31765"/>
                        <a14:foregroundMark x1="50168" y1="37647" x2="50168" y2="37647"/>
                        <a14:foregroundMark x1="61616" y1="32353" x2="61616" y2="32353"/>
                        <a14:foregroundMark x1="72054" y1="32353" x2="72054" y2="32353"/>
                        <a14:foregroundMark x1="83502" y1="33529" x2="83502" y2="33529"/>
                        <a14:foregroundMark x1="93266" y1="37647" x2="93266" y2="37647"/>
                        <a14:backgroundMark x1="6061" y1="14118" x2="6061" y2="14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1148" y="4776380"/>
            <a:ext cx="2345196" cy="1342368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167D757B-98D7-4B94-86B0-7E3206E5A3C7}"/>
              </a:ext>
            </a:extLst>
          </p:cNvPr>
          <p:cNvSpPr txBox="1">
            <a:spLocks/>
          </p:cNvSpPr>
          <p:nvPr/>
        </p:nvSpPr>
        <p:spPr>
          <a:xfrm>
            <a:off x="6492607" y="2485452"/>
            <a:ext cx="4480193" cy="189552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sz="3999" b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68178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None/>
              <a:defRPr sz="1600">
                <a:solidFill>
                  <a:schemeClr val="bg2"/>
                </a:solidFill>
                <a:latin typeface="+mj-lt"/>
                <a:ea typeface="+mn-ea"/>
              </a:defRPr>
            </a:lvl2pPr>
            <a:lvl3pPr marL="1377641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SzPct val="80000"/>
              <a:buFont typeface="Wingdings" charset="2"/>
              <a:buNone/>
              <a:defRPr sz="1400">
                <a:solidFill>
                  <a:schemeClr val="bg2"/>
                </a:solidFill>
                <a:latin typeface="+mj-lt"/>
                <a:ea typeface="+mn-ea"/>
              </a:defRPr>
            </a:lvl3pPr>
            <a:lvl4pPr marL="1828389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Font typeface="Wingdings" charset="2"/>
              <a:buNone/>
              <a:defRPr sz="1200" cap="none">
                <a:solidFill>
                  <a:schemeClr val="bg2"/>
                </a:solidFill>
                <a:latin typeface="+mj-lt"/>
                <a:ea typeface="+mn-ea"/>
              </a:defRPr>
            </a:lvl4pPr>
            <a:lvl5pPr marL="2437851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50000"/>
                </a:schemeClr>
              </a:buClr>
              <a:buFont typeface="Wingdings" charset="2"/>
              <a:buNone/>
              <a:defRPr sz="1200" cap="none">
                <a:solidFill>
                  <a:schemeClr val="bg2"/>
                </a:solidFill>
                <a:latin typeface="+mj-lt"/>
                <a:ea typeface="+mn-ea"/>
              </a:defRPr>
            </a:lvl5pPr>
            <a:lvl6pPr marL="3352045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961509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570972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5180434" indent="-3047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B2332"/>
              </a:buClr>
              <a:buChar char="»"/>
              <a:defRPr sz="2666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Questions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&amp; Answers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042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TITLE SLIDES">
  <a:themeElements>
    <a:clrScheme name="Expanding Human Possibility 1">
      <a:dk1>
        <a:srgbClr val="000000"/>
      </a:dk1>
      <a:lt1>
        <a:srgbClr val="FFFFFF"/>
      </a:lt1>
      <a:dk2>
        <a:srgbClr val="6D6E71"/>
      </a:dk2>
      <a:lt2>
        <a:srgbClr val="404040"/>
      </a:lt2>
      <a:accent1>
        <a:srgbClr val="B92332"/>
      </a:accent1>
      <a:accent2>
        <a:srgbClr val="003D7E"/>
      </a:accent2>
      <a:accent3>
        <a:srgbClr val="F68A33"/>
      </a:accent3>
      <a:accent4>
        <a:srgbClr val="00A3DA"/>
      </a:accent4>
      <a:accent5>
        <a:srgbClr val="ECB111"/>
      </a:accent5>
      <a:accent6>
        <a:srgbClr val="70AD47"/>
      </a:accent6>
      <a:hlink>
        <a:srgbClr val="B92332"/>
      </a:hlink>
      <a:folHlink>
        <a:srgbClr val="BA233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headEnd/>
          <a:tailEnd/>
        </a:ln>
        <a:effectLst/>
        <a:scene3d>
          <a:camera prst="orthographicFront"/>
          <a:lightRig rig="threePt" dir="t">
            <a:rot lat="0" lon="0" rev="1200000"/>
          </a:lightRig>
        </a:scene3d>
        <a:sp3d/>
      </a:spPr>
      <a:bodyPr wrap="none" rtlCol="0" anchor="ctr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kern="1200">
            <a:solidFill>
              <a:schemeClr val="tx1"/>
            </a:solidFill>
            <a:latin typeface="Arial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/>
      <a:bodyPr wrap="none" rtlCol="0" anchor="t">
        <a:spAutoFit/>
      </a:bodyPr>
      <a:lstStyle>
        <a:defPPr marL="0" indent="0" algn="l" defTabSz="914400">
          <a:buNone/>
          <a:defRPr kern="0" dirty="0" err="1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8" id="{DD2AE715-98AA-4902-B7CF-14EAE0A1EDEE}" vid="{8C60AA7B-B951-4753-ACD5-F6B1CF85B7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19E79DF4E27488A18A40C22BB704F" ma:contentTypeVersion="6" ma:contentTypeDescription="Create a new document." ma:contentTypeScope="" ma:versionID="b821dbce22a1c67e203c177c715225b0">
  <xsd:schema xmlns:xsd="http://www.w3.org/2001/XMLSchema" xmlns:xs="http://www.w3.org/2001/XMLSchema" xmlns:p="http://schemas.microsoft.com/office/2006/metadata/properties" xmlns:ns2="f40ab983-91c5-4e40-ba25-7dcdcdc9b923" targetNamespace="http://schemas.microsoft.com/office/2006/metadata/properties" ma:root="true" ma:fieldsID="e5f5e0d7c367ebbe79cbf9a1ed854d61" ns2:_="">
    <xsd:import namespace="f40ab983-91c5-4e40-ba25-7dcdcdc9b9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ab983-91c5-4e40-ba25-7dcdcdc9b9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54FD6-0FFB-4453-90A3-03B8994188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ab983-91c5-4e40-ba25-7dcdcdc9b9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534B3-4DC8-433B-B55A-FE177F43C2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073F6-C33A-4CE4-85B9-E879730FC0DA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f40ab983-91c5-4e40-ba25-7dcdcdc9b9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222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Barlow</vt:lpstr>
      <vt:lpstr>Arial</vt:lpstr>
      <vt:lpstr>Arial Narrow</vt:lpstr>
      <vt:lpstr>Calibri</vt:lpstr>
      <vt:lpstr>Wingdings</vt:lpstr>
      <vt:lpstr>1_TITLE SLIDES</vt:lpstr>
      <vt:lpstr>PowerPoint Presentation</vt:lpstr>
      <vt:lpstr>Approach To The Problem</vt:lpstr>
      <vt:lpstr>Solution: Design &amp; Demonstration</vt:lpstr>
      <vt:lpstr>Solution: Technologies &amp;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24toCode – Use Case Proposal Template</dc:title>
  <dc:creator>Sabha M. Museteif</dc:creator>
  <cp:lastModifiedBy>勇勇 罗</cp:lastModifiedBy>
  <cp:revision>52</cp:revision>
  <dcterms:created xsi:type="dcterms:W3CDTF">2020-01-24T20:23:19Z</dcterms:created>
  <dcterms:modified xsi:type="dcterms:W3CDTF">2020-09-19T20:19:45Z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0x010100DC819E79DF4E27488A18A40C22BB704F</vt:lpwstr>
  </property>
</Properties>
</file>