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7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044" autoAdjust="0"/>
  </p:normalViewPr>
  <p:slideViewPr>
    <p:cSldViewPr snapToGrid="0">
      <p:cViewPr>
        <p:scale>
          <a:sx n="66" d="100"/>
          <a:sy n="66" d="100"/>
        </p:scale>
        <p:origin x="3701" y="1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A71A8-07AB-4E31-BEEF-1CB3AD7B8252}" type="datetimeFigureOut">
              <a:rPr lang="en-US" smtClean="0"/>
              <a:t>Sun, 2025-04-06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6FE36E-0470-464C-8644-D39FD72C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63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FE36E-0470-464C-8644-D39FD72C28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40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FFF47-DAB1-0C09-356C-DFA90A89F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B0EE05-47FC-081C-FB8D-E8AB4DEE60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B342F2-60B1-1217-AE77-FD22DB1FF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526D4-71D4-4E09-192A-212A05E3D6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FE36E-0470-464C-8644-D39FD72C28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6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7ADCF-A1A8-F201-B130-4AF248FC3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CCE5C8-74EB-B423-65DD-488ED68C94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174651-0D8F-B8B6-9013-5143B84E9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B3D89-D530-9CEE-A2CC-35A5E64996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FE36E-0470-464C-8644-D39FD72C28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99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470AE-D538-8CAB-C083-7F6121842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BC0213-BD09-E4E5-CE92-77259D487F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EC182D-0445-C453-97FB-D250CDE5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BBE07-6F4F-9F38-BC1F-BA4BEEFDE0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FE36E-0470-464C-8644-D39FD72C28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1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7B2A-E886-AC3F-231F-6C71446A7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8BA8F-68B1-FA7B-DF9D-FFFBC3310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78964-A699-77A8-9EE7-B1037FCC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4BD-BA88-475E-83C1-C07783D5EC15}" type="datetimeFigureOut">
              <a:rPr lang="en-US" smtClean="0"/>
              <a:t>Sun, 2025-04-06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0DC8-1659-DFCD-CC1B-C0AB52C2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AAE1-02ED-F97F-6DA8-369F7189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A1E-8E55-4604-A8C5-AE19B090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D2D1-8BF0-7A8D-76B1-CE5B81CB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EF89F-C471-C76A-9CF3-5EB4BC2F7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B15CB-FD33-A3EB-0FD4-B181B2616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4BD-BA88-475E-83C1-C07783D5EC15}" type="datetimeFigureOut">
              <a:rPr lang="en-US" smtClean="0"/>
              <a:t>Sun, 2025-04-06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3DCEE-BBB0-BF14-DE28-9CE1D515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72E3B-A535-4547-4F7F-28F0B15A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A1E-8E55-4604-A8C5-AE19B090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2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E04175-ACDF-CB6F-DF7B-B8FB9A861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3F5BA-D694-C4D4-D2CC-1D019F72C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9DC68-39B7-DACA-0534-6D82533C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4BD-BA88-475E-83C1-C07783D5EC15}" type="datetimeFigureOut">
              <a:rPr lang="en-US" smtClean="0"/>
              <a:t>Sun, 2025-04-06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88F57-069B-C088-9135-F170E904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91283-A85B-1A5F-8158-C9AC85BF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A1E-8E55-4604-A8C5-AE19B090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7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6B6A-F439-90FC-43E1-5E1FFD14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ECB1-D06D-BB71-99EB-1E288D165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E3C04-7875-CC35-0426-71625A89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4BD-BA88-475E-83C1-C07783D5EC15}" type="datetimeFigureOut">
              <a:rPr lang="en-US" smtClean="0"/>
              <a:t>Sun, 2025-04-06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1CD4C-1D36-CCE5-8288-5F81D5EDE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4346C-279F-A611-49EC-B58870A3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A1E-8E55-4604-A8C5-AE19B090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6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8661-E52C-FB63-BE23-03F9759E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2E978-7668-D4E9-312F-598646AB1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A169-8D4C-CDCD-CA4A-85B61F3E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4BD-BA88-475E-83C1-C07783D5EC15}" type="datetimeFigureOut">
              <a:rPr lang="en-US" smtClean="0"/>
              <a:t>Sun, 2025-04-06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73173-BB45-AEF4-E215-FF5D1FD8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CF41C-63FE-F8BD-F134-4683ABDF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A1E-8E55-4604-A8C5-AE19B090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5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C7A9-31B5-5C39-2452-4F90D96C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F6A41-A52C-2874-B215-BE57485BE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A9607-B4C2-8BD0-5147-DE396C4FA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FA6B-465A-43A2-799E-68AF4E4A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4BD-BA88-475E-83C1-C07783D5EC15}" type="datetimeFigureOut">
              <a:rPr lang="en-US" smtClean="0"/>
              <a:t>Sun, 2025-04-06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8C743-0B99-3E4C-E128-69DCC988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48687-A2E6-D496-0C01-4BB8CE9D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A1E-8E55-4604-A8C5-AE19B090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9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713C-9094-0896-DEA5-F7D9D3D45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A9251-8CE6-9717-85E6-DD2172FDC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045A1-7233-59BC-E824-3DEFE6436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EA59A-0180-819A-FC58-DADFE47E6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6FAFE-3323-0CF9-8B31-C450CD9D4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068B5-FDC8-679D-861A-797809250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4BD-BA88-475E-83C1-C07783D5EC15}" type="datetimeFigureOut">
              <a:rPr lang="en-US" smtClean="0"/>
              <a:t>Sun, 2025-04-06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639F18-2799-DAD9-AB90-A80BBD7B6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39E34-A5FF-293C-35AE-4B2C93F2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A1E-8E55-4604-A8C5-AE19B090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1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871B-7245-B18D-FF2E-5966AC3B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C5CCE-8548-4212-87DC-A58C308E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4BD-BA88-475E-83C1-C07783D5EC15}" type="datetimeFigureOut">
              <a:rPr lang="en-US" smtClean="0"/>
              <a:t>Sun, 2025-04-06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4A49B-EB7E-612B-9553-59E27DE98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2E526-2A7E-6A93-8203-0B9C0C5A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A1E-8E55-4604-A8C5-AE19B090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2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E363C5-DC7B-296C-81C0-FA923C76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4BD-BA88-475E-83C1-C07783D5EC15}" type="datetimeFigureOut">
              <a:rPr lang="en-US" smtClean="0"/>
              <a:t>Sun, 2025-04-06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5028C-682A-50BE-02DF-1EC889ED6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80FC3-EBFE-E2DB-7BC4-B74F0F9E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A1E-8E55-4604-A8C5-AE19B090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3411-B830-A395-0F78-8963EF3F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5AD69-EE20-0112-0F80-99A4BEEA8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93D61-63D8-5E80-8B90-668D0627C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B0F11-46CD-F5A9-4A40-E0DF73D2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4BD-BA88-475E-83C1-C07783D5EC15}" type="datetimeFigureOut">
              <a:rPr lang="en-US" smtClean="0"/>
              <a:t>Sun, 2025-04-06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EDB41-2560-CDD9-59C1-00080388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C9658-28DE-34B6-53F9-BE6DDA1E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A1E-8E55-4604-A8C5-AE19B090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1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32E36-A504-B4EA-38B6-7EAB880AD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15335-B080-40AD-AF49-759D47DFDC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B5A74-89B4-7560-0DB6-99D334786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1F7C7-D263-726A-497A-87F6BDF4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4BD-BA88-475E-83C1-C07783D5EC15}" type="datetimeFigureOut">
              <a:rPr lang="en-US" smtClean="0"/>
              <a:t>Sun, 2025-04-06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E2500-4287-8151-E04D-4DCA2400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4B500-A93F-95DC-061B-9C964A03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2A1E-8E55-4604-A8C5-AE19B090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8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E7CAE-4883-11AB-B24D-C3CD48E3E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075D-437D-3EEA-87A7-D48FE6C2A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FB78E-C97B-D574-9E42-F5D32ABE4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4724BD-BA88-475E-83C1-C07783D5EC15}" type="datetimeFigureOut">
              <a:rPr lang="en-US" smtClean="0"/>
              <a:t>Sun, 2025-04-06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27711-A8E0-4911-7379-B7AF2760B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91493-9C09-8DC8-653B-5BC993850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102A1E-8E55-4604-A8C5-AE19B090F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1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green background with lines and dots&#10;&#10;AI-generated content may be incorrect.">
            <a:extLst>
              <a:ext uri="{FF2B5EF4-FFF2-40B4-BE49-F238E27FC236}">
                <a16:creationId xmlns:a16="http://schemas.microsoft.com/office/drawing/2014/main" id="{A3E2AD7C-5936-AAC8-8374-A9BC3CC08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3" t="48489" r="48665" b="15123"/>
          <a:stretch/>
        </p:blipFill>
        <p:spPr>
          <a:xfrm>
            <a:off x="3874925" y="1838960"/>
            <a:ext cx="3600594" cy="25518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A green screen shot of a green screen&#10;&#10;AI-generated content may be incorrect.">
            <a:extLst>
              <a:ext uri="{FF2B5EF4-FFF2-40B4-BE49-F238E27FC236}">
                <a16:creationId xmlns:a16="http://schemas.microsoft.com/office/drawing/2014/main" id="{CF333C0C-68D2-02ED-E55D-F0AC9780B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35" b="54396"/>
          <a:stretch/>
        </p:blipFill>
        <p:spPr>
          <a:xfrm>
            <a:off x="1930" y="1838957"/>
            <a:ext cx="3465955" cy="3127516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5F1471E4-CEE1-7B5E-1BB2-48BD3DB8AA26}"/>
              </a:ext>
            </a:extLst>
          </p:cNvPr>
          <p:cNvSpPr/>
          <p:nvPr/>
        </p:nvSpPr>
        <p:spPr>
          <a:xfrm>
            <a:off x="-96054" y="1660021"/>
            <a:ext cx="7714419" cy="355158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CD3E1C-7460-53A3-1CFB-F32DC5511922}"/>
              </a:ext>
            </a:extLst>
          </p:cNvPr>
          <p:cNvSpPr/>
          <p:nvPr/>
        </p:nvSpPr>
        <p:spPr>
          <a:xfrm>
            <a:off x="7909968" y="758892"/>
            <a:ext cx="4437083" cy="490788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25CD5C-A002-BAA1-F013-C781D8798ABB}"/>
              </a:ext>
            </a:extLst>
          </p:cNvPr>
          <p:cNvSpPr/>
          <p:nvPr/>
        </p:nvSpPr>
        <p:spPr>
          <a:xfrm>
            <a:off x="12679680" y="1536810"/>
            <a:ext cx="7162800" cy="355158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C568D5-C346-CB89-EBC8-8EA01814093C}"/>
              </a:ext>
            </a:extLst>
          </p:cNvPr>
          <p:cNvSpPr/>
          <p:nvPr/>
        </p:nvSpPr>
        <p:spPr>
          <a:xfrm>
            <a:off x="1470991" y="3078040"/>
            <a:ext cx="676214" cy="83488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956A86-B4C1-46E0-30EC-9DC5AFA00DE0}"/>
              </a:ext>
            </a:extLst>
          </p:cNvPr>
          <p:cNvCxnSpPr>
            <a:cxnSpLocks/>
            <a:stCxn id="6" idx="0"/>
            <a:endCxn id="28" idx="6"/>
          </p:cNvCxnSpPr>
          <p:nvPr/>
        </p:nvCxnSpPr>
        <p:spPr>
          <a:xfrm flipV="1">
            <a:off x="1809098" y="2077076"/>
            <a:ext cx="3882402" cy="1000964"/>
          </a:xfrm>
          <a:prstGeom prst="straightConnector1">
            <a:avLst/>
          </a:prstGeom>
          <a:ln w="25400">
            <a:solidFill>
              <a:schemeClr val="accent1"/>
            </a:solidFill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F23685-BA41-238F-FA98-975B5FA529E1}"/>
              </a:ext>
            </a:extLst>
          </p:cNvPr>
          <p:cNvCxnSpPr>
            <a:cxnSpLocks/>
            <a:stCxn id="6" idx="4"/>
            <a:endCxn id="28" idx="2"/>
          </p:cNvCxnSpPr>
          <p:nvPr/>
        </p:nvCxnSpPr>
        <p:spPr>
          <a:xfrm>
            <a:off x="1809098" y="3912926"/>
            <a:ext cx="3882402" cy="36907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B891541-3058-535B-BAF6-C7DF7D672D31}"/>
              </a:ext>
            </a:extLst>
          </p:cNvPr>
          <p:cNvSpPr/>
          <p:nvPr/>
        </p:nvSpPr>
        <p:spPr>
          <a:xfrm rot="16200000">
            <a:off x="4589037" y="2616970"/>
            <a:ext cx="2204924" cy="1125135"/>
          </a:xfrm>
          <a:prstGeom prst="ellipse">
            <a:avLst/>
          </a:prstGeom>
          <a:solidFill>
            <a:schemeClr val="bg1">
              <a:alpha val="2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35B3C1-7A7A-E87C-187D-7E130709F10F}"/>
              </a:ext>
            </a:extLst>
          </p:cNvPr>
          <p:cNvSpPr txBox="1"/>
          <p:nvPr/>
        </p:nvSpPr>
        <p:spPr>
          <a:xfrm>
            <a:off x="3759488" y="4813559"/>
            <a:ext cx="385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Intersection: University Dr &amp; Mill Dr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51AE5D3-414E-EDF7-C0BA-1F950E991FCB}"/>
              </a:ext>
            </a:extLst>
          </p:cNvPr>
          <p:cNvCxnSpPr>
            <a:cxnSpLocks/>
          </p:cNvCxnSpPr>
          <p:nvPr/>
        </p:nvCxnSpPr>
        <p:spPr>
          <a:xfrm flipV="1">
            <a:off x="5830957" y="989955"/>
            <a:ext cx="2273224" cy="2233857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65D4CC6-1820-CE68-E95B-70D469226AE8}"/>
              </a:ext>
            </a:extLst>
          </p:cNvPr>
          <p:cNvCxnSpPr>
            <a:cxnSpLocks/>
          </p:cNvCxnSpPr>
          <p:nvPr/>
        </p:nvCxnSpPr>
        <p:spPr>
          <a:xfrm>
            <a:off x="5830957" y="3402715"/>
            <a:ext cx="2358003" cy="2108693"/>
          </a:xfrm>
          <a:prstGeom prst="straightConnector1">
            <a:avLst/>
          </a:prstGeom>
          <a:ln w="25400" cmpd="sng"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F40CFE1-D1C4-B6E8-F618-2FAF8AFE81D1}"/>
              </a:ext>
            </a:extLst>
          </p:cNvPr>
          <p:cNvGrpSpPr/>
          <p:nvPr/>
        </p:nvGrpSpPr>
        <p:grpSpPr>
          <a:xfrm>
            <a:off x="8104181" y="989956"/>
            <a:ext cx="4101348" cy="2213962"/>
            <a:chOff x="8104181" y="989956"/>
            <a:chExt cx="4101348" cy="2213962"/>
          </a:xfrm>
        </p:grpSpPr>
        <p:pic>
          <p:nvPicPr>
            <p:cNvPr id="8" name="Picture 7" descr="A map of a road&#10;&#10;AI-generated content may be incorrect.">
              <a:extLst>
                <a:ext uri="{FF2B5EF4-FFF2-40B4-BE49-F238E27FC236}">
                  <a16:creationId xmlns:a16="http://schemas.microsoft.com/office/drawing/2014/main" id="{A128AA63-D499-AF08-04CD-B513C4518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4181" y="989956"/>
              <a:ext cx="4101348" cy="2213962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1DD9C05-6CE3-DD7A-3AA0-3785AC5B308A}"/>
                </a:ext>
              </a:extLst>
            </p:cNvPr>
            <p:cNvSpPr txBox="1"/>
            <p:nvPr/>
          </p:nvSpPr>
          <p:spPr>
            <a:xfrm>
              <a:off x="10233130" y="2896141"/>
              <a:ext cx="19723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Google Map Street View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A63E667-826C-D12C-82DF-0F4F60F88DF7}"/>
              </a:ext>
            </a:extLst>
          </p:cNvPr>
          <p:cNvGrpSpPr/>
          <p:nvPr/>
        </p:nvGrpSpPr>
        <p:grpSpPr>
          <a:xfrm>
            <a:off x="12915363" y="1927749"/>
            <a:ext cx="3433279" cy="2769704"/>
            <a:chOff x="16268163" y="1854862"/>
            <a:chExt cx="3433279" cy="2769704"/>
          </a:xfrm>
        </p:grpSpPr>
        <p:pic>
          <p:nvPicPr>
            <p:cNvPr id="12" name="Picture 11" descr="A screenshot of a map&#10;&#10;AI-generated content may be incorrect.">
              <a:extLst>
                <a:ext uri="{FF2B5EF4-FFF2-40B4-BE49-F238E27FC236}">
                  <a16:creationId xmlns:a16="http://schemas.microsoft.com/office/drawing/2014/main" id="{6F9140D8-6468-2F3E-42E0-84AA6BB67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68163" y="1854862"/>
              <a:ext cx="3433279" cy="2769704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280A85-589D-25AB-983C-72FB6EC05DD2}"/>
                </a:ext>
              </a:extLst>
            </p:cNvPr>
            <p:cNvSpPr txBox="1"/>
            <p:nvPr/>
          </p:nvSpPr>
          <p:spPr>
            <a:xfrm>
              <a:off x="18578147" y="1854862"/>
              <a:ext cx="112329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GMNS View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28E6308-C151-9B2B-9D48-B84400C6343E}"/>
              </a:ext>
            </a:extLst>
          </p:cNvPr>
          <p:cNvGrpSpPr/>
          <p:nvPr/>
        </p:nvGrpSpPr>
        <p:grpSpPr>
          <a:xfrm>
            <a:off x="16706161" y="1883724"/>
            <a:ext cx="2889526" cy="2857753"/>
            <a:chOff x="12857704" y="1854862"/>
            <a:chExt cx="2889526" cy="2857753"/>
          </a:xfrm>
        </p:grpSpPr>
        <p:pic>
          <p:nvPicPr>
            <p:cNvPr id="14" name="Picture 13" descr="A cross-section of a road&#10;&#10;AI-generated content may be incorrect.">
              <a:extLst>
                <a:ext uri="{FF2B5EF4-FFF2-40B4-BE49-F238E27FC236}">
                  <a16:creationId xmlns:a16="http://schemas.microsoft.com/office/drawing/2014/main" id="{D35B718A-AD05-A9B3-0ADC-ACA474325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7704" y="1854863"/>
              <a:ext cx="2889526" cy="2857752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9E00427-5B75-95BF-F400-7BE972EB3028}"/>
                </a:ext>
              </a:extLst>
            </p:cNvPr>
            <p:cNvSpPr txBox="1"/>
            <p:nvPr/>
          </p:nvSpPr>
          <p:spPr>
            <a:xfrm>
              <a:off x="14623935" y="1854862"/>
              <a:ext cx="112329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SUMO View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A4892-63BF-BA6A-D669-799C3B42BB44}"/>
              </a:ext>
            </a:extLst>
          </p:cNvPr>
          <p:cNvGrpSpPr/>
          <p:nvPr/>
        </p:nvGrpSpPr>
        <p:grpSpPr>
          <a:xfrm>
            <a:off x="8104181" y="3390635"/>
            <a:ext cx="4101348" cy="2120773"/>
            <a:chOff x="8104181" y="3390635"/>
            <a:chExt cx="4101348" cy="2120773"/>
          </a:xfrm>
        </p:grpSpPr>
        <p:pic>
          <p:nvPicPr>
            <p:cNvPr id="10" name="Picture 9" descr="An aerial view of a street intersection&#10;&#10;AI-generated content may be incorrect.">
              <a:extLst>
                <a:ext uri="{FF2B5EF4-FFF2-40B4-BE49-F238E27FC236}">
                  <a16:creationId xmlns:a16="http://schemas.microsoft.com/office/drawing/2014/main" id="{3F1475EA-BC25-2ECC-6374-E1442D850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4181" y="3390635"/>
              <a:ext cx="4101348" cy="2120773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B6CA3AD-E621-85BE-4EF6-648F1FFDA468}"/>
                </a:ext>
              </a:extLst>
            </p:cNvPr>
            <p:cNvSpPr txBox="1"/>
            <p:nvPr/>
          </p:nvSpPr>
          <p:spPr>
            <a:xfrm>
              <a:off x="10329214" y="5182891"/>
              <a:ext cx="1780229" cy="307777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Google Map 3D View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F5FE0C1-1198-F5AD-267D-8307D2C2C577}"/>
                </a:ext>
              </a:extLst>
            </p:cNvPr>
            <p:cNvSpPr/>
            <p:nvPr/>
          </p:nvSpPr>
          <p:spPr>
            <a:xfrm>
              <a:off x="9780270" y="5088393"/>
              <a:ext cx="91440" cy="80166"/>
            </a:xfrm>
            <a:prstGeom prst="rect">
              <a:avLst/>
            </a:prstGeom>
            <a:solidFill>
              <a:srgbClr val="5D72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BD4EE6E-C339-33B6-8E84-B7DF0D95C4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4550" y="5128476"/>
              <a:ext cx="10668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88C89F1-6A63-174F-6265-9DBFEED00B5D}"/>
                </a:ext>
              </a:extLst>
            </p:cNvPr>
            <p:cNvCxnSpPr/>
            <p:nvPr/>
          </p:nvCxnSpPr>
          <p:spPr>
            <a:xfrm>
              <a:off x="9832491" y="5128476"/>
              <a:ext cx="0" cy="419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5987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9A559-E465-4480-9B26-4BFDAFE02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green background with lines and dots&#10;&#10;AI-generated content may be incorrect.">
            <a:extLst>
              <a:ext uri="{FF2B5EF4-FFF2-40B4-BE49-F238E27FC236}">
                <a16:creationId xmlns:a16="http://schemas.microsoft.com/office/drawing/2014/main" id="{147F3C74-56CB-5083-D5B6-507602D0B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3" t="48489" r="48665" b="15123"/>
          <a:stretch/>
        </p:blipFill>
        <p:spPr>
          <a:xfrm>
            <a:off x="5796321" y="1838960"/>
            <a:ext cx="3600594" cy="25518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A green screen shot of a green screen&#10;&#10;AI-generated content may be incorrect.">
            <a:extLst>
              <a:ext uri="{FF2B5EF4-FFF2-40B4-BE49-F238E27FC236}">
                <a16:creationId xmlns:a16="http://schemas.microsoft.com/office/drawing/2014/main" id="{2A06A2E3-1FE1-CE03-F814-528A6F002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35" b="54396"/>
          <a:stretch/>
        </p:blipFill>
        <p:spPr>
          <a:xfrm>
            <a:off x="1923326" y="1838957"/>
            <a:ext cx="3465955" cy="3127516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DB6A3473-5908-622B-6ACA-05DED79A9ECE}"/>
              </a:ext>
            </a:extLst>
          </p:cNvPr>
          <p:cNvSpPr/>
          <p:nvPr/>
        </p:nvSpPr>
        <p:spPr>
          <a:xfrm>
            <a:off x="1825342" y="1660021"/>
            <a:ext cx="7714419" cy="355158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2C1A2B-2836-7C80-3979-70A27669739A}"/>
              </a:ext>
            </a:extLst>
          </p:cNvPr>
          <p:cNvSpPr/>
          <p:nvPr/>
        </p:nvSpPr>
        <p:spPr>
          <a:xfrm>
            <a:off x="3392387" y="3078040"/>
            <a:ext cx="676214" cy="834886"/>
          </a:xfrm>
          <a:prstGeom prst="ellipse">
            <a:avLst/>
          </a:prstGeom>
          <a:solidFill>
            <a:schemeClr val="bg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E7F410-008B-684F-BCD3-72192BD39A72}"/>
              </a:ext>
            </a:extLst>
          </p:cNvPr>
          <p:cNvCxnSpPr>
            <a:cxnSpLocks/>
            <a:stCxn id="6" idx="0"/>
            <a:endCxn id="28" idx="6"/>
          </p:cNvCxnSpPr>
          <p:nvPr/>
        </p:nvCxnSpPr>
        <p:spPr>
          <a:xfrm flipV="1">
            <a:off x="3730494" y="2077076"/>
            <a:ext cx="3882402" cy="1000964"/>
          </a:xfrm>
          <a:prstGeom prst="straightConnector1">
            <a:avLst/>
          </a:prstGeom>
          <a:ln w="25400">
            <a:solidFill>
              <a:schemeClr val="accent1"/>
            </a:solidFill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D43F21-FAA3-A5A1-44CA-96806B4B57B1}"/>
              </a:ext>
            </a:extLst>
          </p:cNvPr>
          <p:cNvCxnSpPr>
            <a:cxnSpLocks/>
            <a:stCxn id="6" idx="4"/>
            <a:endCxn id="28" idx="2"/>
          </p:cNvCxnSpPr>
          <p:nvPr/>
        </p:nvCxnSpPr>
        <p:spPr>
          <a:xfrm>
            <a:off x="3730494" y="3912926"/>
            <a:ext cx="3882402" cy="369074"/>
          </a:xfrm>
          <a:prstGeom prst="straightConnector1">
            <a:avLst/>
          </a:prstGeom>
          <a:ln w="25400"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1ED91AA-9F35-F5E7-4AE6-321F785F1B99}"/>
              </a:ext>
            </a:extLst>
          </p:cNvPr>
          <p:cNvSpPr/>
          <p:nvPr/>
        </p:nvSpPr>
        <p:spPr>
          <a:xfrm rot="16200000">
            <a:off x="6510433" y="2616970"/>
            <a:ext cx="2204924" cy="1125135"/>
          </a:xfrm>
          <a:prstGeom prst="ellipse">
            <a:avLst/>
          </a:prstGeom>
          <a:solidFill>
            <a:schemeClr val="bg1">
              <a:alpha val="2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493497-5FE3-02FF-8BC1-85366101D90B}"/>
              </a:ext>
            </a:extLst>
          </p:cNvPr>
          <p:cNvSpPr txBox="1"/>
          <p:nvPr/>
        </p:nvSpPr>
        <p:spPr>
          <a:xfrm>
            <a:off x="5667179" y="4630862"/>
            <a:ext cx="385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Intersection: University Dr &amp; Mill Dr</a:t>
            </a:r>
          </a:p>
        </p:txBody>
      </p:sp>
    </p:spTree>
    <p:extLst>
      <p:ext uri="{BB962C8B-B14F-4D97-AF65-F5344CB8AC3E}">
        <p14:creationId xmlns:p14="http://schemas.microsoft.com/office/powerpoint/2010/main" val="3414964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4CF43-B23B-A02F-2374-99981BE4A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E0834E5-C055-37A0-8A38-5041A212C79C}"/>
              </a:ext>
            </a:extLst>
          </p:cNvPr>
          <p:cNvSpPr/>
          <p:nvPr/>
        </p:nvSpPr>
        <p:spPr>
          <a:xfrm>
            <a:off x="4110128" y="797257"/>
            <a:ext cx="4437083" cy="490788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10D060-F2A3-83AE-CA89-C0926DBA6E17}"/>
              </a:ext>
            </a:extLst>
          </p:cNvPr>
          <p:cNvGrpSpPr/>
          <p:nvPr/>
        </p:nvGrpSpPr>
        <p:grpSpPr>
          <a:xfrm>
            <a:off x="4304341" y="1028321"/>
            <a:ext cx="4101348" cy="2213962"/>
            <a:chOff x="8104181" y="989956"/>
            <a:chExt cx="4101348" cy="2213962"/>
          </a:xfrm>
        </p:grpSpPr>
        <p:pic>
          <p:nvPicPr>
            <p:cNvPr id="8" name="Picture 7" descr="A map of a road&#10;&#10;AI-generated content may be incorrect.">
              <a:extLst>
                <a:ext uri="{FF2B5EF4-FFF2-40B4-BE49-F238E27FC236}">
                  <a16:creationId xmlns:a16="http://schemas.microsoft.com/office/drawing/2014/main" id="{94283418-5452-3C4A-7526-5CD4A7957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4181" y="989956"/>
              <a:ext cx="4101348" cy="2213962"/>
            </a:xfrm>
            <a:prstGeom prst="rect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E9E1A8D-AA13-F12D-CC41-CE45CD7FBCB0}"/>
                </a:ext>
              </a:extLst>
            </p:cNvPr>
            <p:cNvSpPr txBox="1"/>
            <p:nvPr/>
          </p:nvSpPr>
          <p:spPr>
            <a:xfrm>
              <a:off x="10233130" y="2896141"/>
              <a:ext cx="19723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Google Map Street View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2EF6587-83D2-C4F6-EEC5-B32D232C9A27}"/>
              </a:ext>
            </a:extLst>
          </p:cNvPr>
          <p:cNvGrpSpPr/>
          <p:nvPr/>
        </p:nvGrpSpPr>
        <p:grpSpPr>
          <a:xfrm>
            <a:off x="4304341" y="3429000"/>
            <a:ext cx="4101348" cy="2120773"/>
            <a:chOff x="8104181" y="3390635"/>
            <a:chExt cx="4101348" cy="2120773"/>
          </a:xfrm>
        </p:grpSpPr>
        <p:pic>
          <p:nvPicPr>
            <p:cNvPr id="10" name="Picture 9" descr="An aerial view of a street intersection&#10;&#10;AI-generated content may be incorrect.">
              <a:extLst>
                <a:ext uri="{FF2B5EF4-FFF2-40B4-BE49-F238E27FC236}">
                  <a16:creationId xmlns:a16="http://schemas.microsoft.com/office/drawing/2014/main" id="{93F5B598-A3FE-F678-3AF9-AF2D23EE8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4181" y="3390635"/>
              <a:ext cx="4101348" cy="2120773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EA83A7F-94ED-2F6E-5DFB-09E08AB50BBE}"/>
                </a:ext>
              </a:extLst>
            </p:cNvPr>
            <p:cNvSpPr txBox="1"/>
            <p:nvPr/>
          </p:nvSpPr>
          <p:spPr>
            <a:xfrm>
              <a:off x="10329214" y="5182891"/>
              <a:ext cx="1780229" cy="307777"/>
            </a:xfrm>
            <a:prstGeom prst="rect">
              <a:avLst/>
            </a:prstGeom>
            <a:solidFill>
              <a:schemeClr val="bg1">
                <a:alpha val="76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Google Map 3D View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1479DF4-4568-9D2F-8717-FE65C91D351B}"/>
                </a:ext>
              </a:extLst>
            </p:cNvPr>
            <p:cNvSpPr/>
            <p:nvPr/>
          </p:nvSpPr>
          <p:spPr>
            <a:xfrm>
              <a:off x="9780270" y="5088393"/>
              <a:ext cx="91440" cy="80166"/>
            </a:xfrm>
            <a:prstGeom prst="rect">
              <a:avLst/>
            </a:prstGeom>
            <a:solidFill>
              <a:srgbClr val="5D72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1990366-6F1B-22D2-E162-636DEB4F21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34550" y="5128476"/>
              <a:ext cx="106680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A9224D1-C2B9-1B8F-FDA6-10D3F3CD5898}"/>
                </a:ext>
              </a:extLst>
            </p:cNvPr>
            <p:cNvCxnSpPr/>
            <p:nvPr/>
          </p:nvCxnSpPr>
          <p:spPr>
            <a:xfrm>
              <a:off x="9832491" y="5128476"/>
              <a:ext cx="0" cy="4191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91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52009-2551-139B-8FD7-C5063DD55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F7903D4-7EE0-D3E2-51AC-19B8500D925C}"/>
              </a:ext>
            </a:extLst>
          </p:cNvPr>
          <p:cNvSpPr/>
          <p:nvPr/>
        </p:nvSpPr>
        <p:spPr>
          <a:xfrm>
            <a:off x="2621280" y="1653209"/>
            <a:ext cx="7162800" cy="355158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BFF2294-81D1-2512-96A5-7E4BDEC5681B}"/>
              </a:ext>
            </a:extLst>
          </p:cNvPr>
          <p:cNvGrpSpPr/>
          <p:nvPr/>
        </p:nvGrpSpPr>
        <p:grpSpPr>
          <a:xfrm>
            <a:off x="2856963" y="2044148"/>
            <a:ext cx="3433279" cy="2769704"/>
            <a:chOff x="16268163" y="1854862"/>
            <a:chExt cx="3433279" cy="2769704"/>
          </a:xfrm>
        </p:grpSpPr>
        <p:pic>
          <p:nvPicPr>
            <p:cNvPr id="12" name="Picture 11" descr="A screenshot of a map&#10;&#10;AI-generated content may be incorrect.">
              <a:extLst>
                <a:ext uri="{FF2B5EF4-FFF2-40B4-BE49-F238E27FC236}">
                  <a16:creationId xmlns:a16="http://schemas.microsoft.com/office/drawing/2014/main" id="{E5EF6416-71B0-B8A5-CFE7-9BB03160B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68163" y="1854862"/>
              <a:ext cx="3433279" cy="2769704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216769A-0874-2832-2C10-75CB7F490956}"/>
                </a:ext>
              </a:extLst>
            </p:cNvPr>
            <p:cNvSpPr txBox="1"/>
            <p:nvPr/>
          </p:nvSpPr>
          <p:spPr>
            <a:xfrm>
              <a:off x="18578147" y="1854862"/>
              <a:ext cx="112329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GMNS View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69E96C6-3560-3B0B-9EF8-F67DF4B150B4}"/>
              </a:ext>
            </a:extLst>
          </p:cNvPr>
          <p:cNvGrpSpPr/>
          <p:nvPr/>
        </p:nvGrpSpPr>
        <p:grpSpPr>
          <a:xfrm>
            <a:off x="6647761" y="2000123"/>
            <a:ext cx="2889526" cy="2857753"/>
            <a:chOff x="12857704" y="1854862"/>
            <a:chExt cx="2889526" cy="2857753"/>
          </a:xfrm>
        </p:grpSpPr>
        <p:pic>
          <p:nvPicPr>
            <p:cNvPr id="14" name="Picture 13" descr="A cross-section of a road&#10;&#10;AI-generated content may be incorrect.">
              <a:extLst>
                <a:ext uri="{FF2B5EF4-FFF2-40B4-BE49-F238E27FC236}">
                  <a16:creationId xmlns:a16="http://schemas.microsoft.com/office/drawing/2014/main" id="{4A3C1D3E-8947-65B4-0AC3-F8A9A3208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57704" y="1854863"/>
              <a:ext cx="2889526" cy="2857752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E845BA7-C455-B8BC-9F93-2012ECA1C04E}"/>
                </a:ext>
              </a:extLst>
            </p:cNvPr>
            <p:cNvSpPr txBox="1"/>
            <p:nvPr/>
          </p:nvSpPr>
          <p:spPr>
            <a:xfrm>
              <a:off x="14623935" y="1854862"/>
              <a:ext cx="112329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SUMO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45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42</Words>
  <Application>Microsoft Office PowerPoint</Application>
  <PresentationFormat>Widescreen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Xiangyong Luo</dc:creator>
  <cp:lastModifiedBy>Xiangyong Luo</cp:lastModifiedBy>
  <cp:revision>1</cp:revision>
  <dcterms:created xsi:type="dcterms:W3CDTF">2025-04-06T20:10:32Z</dcterms:created>
  <dcterms:modified xsi:type="dcterms:W3CDTF">2025-04-06T20:56:48Z</dcterms:modified>
</cp:coreProperties>
</file>