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82"/>
  </p:normalViewPr>
  <p:slideViewPr>
    <p:cSldViewPr snapToGrid="0" snapToObjects="1">
      <p:cViewPr varScale="1">
        <p:scale>
          <a:sx n="112" d="100"/>
          <a:sy n="11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4B72-F2F6-554A-AA1B-D957D73DB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4CDC5-567A-764D-AA9B-1E46916FB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BB2EE-39A8-054B-8BB3-A85DA3C4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D382-1505-FB49-B07B-8A73CC35ED53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D35A4-63CB-9241-88CF-238E705B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5F651-C631-794F-8F6C-A29CEE9F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E179-88D1-5B43-88FC-85007572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3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CA86-185B-DF45-9AE2-5C09914D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9F1AB-A621-9B45-978A-271EDEA39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C0047-9EA4-A94B-93F6-EF3A5E8E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D382-1505-FB49-B07B-8A73CC35ED53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F12B2-4191-0448-8310-F0D552A5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3B27-A6FA-0F44-9E6E-F6FDFF28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E179-88D1-5B43-88FC-85007572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1DB18-3B7D-E544-9FF7-D38FECE0A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92E54-C367-E04F-A8CB-FFC40390F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A574D-FAE0-6D4C-8562-3D608B53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D382-1505-FB49-B07B-8A73CC35ED53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1CC38-0CB1-DC4D-BDA3-A4919AAD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09B7-8C55-2D41-936C-546A841A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E179-88D1-5B43-88FC-85007572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8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E83D-E989-C542-A1DD-55E327C1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B52C-0DFF-DD45-89D2-D939A581F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789C1-9FB4-8A4F-B9FB-58F0B6A2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D382-1505-FB49-B07B-8A73CC35ED53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9AA30-6372-6E4B-9B0C-4FA276EE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E724-206D-6F43-89D2-832F69A1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E179-88D1-5B43-88FC-85007572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1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C6F3-37E0-3749-97CA-4F20F30A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32FB1-E78C-4E44-881F-8B834C6F3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192DB-995C-314A-8913-B9ED9461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D382-1505-FB49-B07B-8A73CC35ED53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D9078-B27F-4849-B184-2260A2EB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E880A-0C28-8947-B31F-F8A918FD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E179-88D1-5B43-88FC-85007572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9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84B4-8D62-8248-A392-5C9D0DBD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35C02-962C-E44E-9091-0D0FBE59C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D268B-19D3-FF4B-8D65-3897734BF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40FDB-20D4-264A-BDD4-E9DDD50C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D382-1505-FB49-B07B-8A73CC35ED53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D3EE6-5443-D64E-9888-2A2B64ED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FAAC0-FBA4-3347-8EA3-22B82BCB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E179-88D1-5B43-88FC-85007572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0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EA08-310C-5F43-BA55-F0EC3460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BE260-5D60-B04F-9CD7-E72CC982E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9C6A5-5FF4-504F-AB12-9C0972683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88E83-6E11-1541-82E4-BE17AB1ED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72919-7126-354C-BC9A-E014DF1AE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F96FB-90A1-B848-8386-31005502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D382-1505-FB49-B07B-8A73CC35ED53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88784-8CCD-9F44-8B2B-8C5F3CFC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67A18-B8F5-F741-ABF0-1C1B0F4B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E179-88D1-5B43-88FC-85007572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3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3C93-CE26-7043-8166-5A8A1A1B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9B587-E7F2-7B42-A76A-D1B97740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D382-1505-FB49-B07B-8A73CC35ED53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4E230-6A01-CF4C-AB57-99387BDE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3B744-524D-A943-888C-3C3677FC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E179-88D1-5B43-88FC-85007572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5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81E89-4639-EE4D-A2AC-48E26E1F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D382-1505-FB49-B07B-8A73CC35ED53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C9875-6117-D044-9D3B-015F9F41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8AEB4-6E09-264F-BB06-D940A6AC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E179-88D1-5B43-88FC-85007572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94CA-EF70-CB46-B225-B8C7132A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2720-2440-314B-B6BC-0FF2AC19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5B55A-C1BB-AF49-86CD-6EC3035F5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A869E-6987-3B4C-9602-24921926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D382-1505-FB49-B07B-8A73CC35ED53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D92A6-89A7-054E-8750-1B335F6F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4E572-BC2A-884F-BE63-C614DE8F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E179-88D1-5B43-88FC-85007572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09A9-AD40-264C-B666-824457AC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06594-58BB-814E-ABCE-2DDB67F91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399FF-E589-8643-9019-973FF419A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81055-6C84-E349-B658-30DFF67B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D382-1505-FB49-B07B-8A73CC35ED53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AA81C-B856-3F41-9E39-2B7B7DB6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B8D6F-F3C5-2F48-AAF5-5D457D2E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E179-88D1-5B43-88FC-85007572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2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4062C-D905-BF43-AE1B-87032A98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80728-598D-D845-B2CD-1DFFFABCB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67CD8-D436-F64E-8607-DE88963CA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D382-1505-FB49-B07B-8A73CC35ED53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27998-4C15-9843-848C-1FA13F017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AA93-6592-5D44-9D09-E809058C7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E179-88D1-5B43-88FC-85007572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0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ACF3735-0BDC-3446-BE73-9AA6ACEA1D32}"/>
              </a:ext>
            </a:extLst>
          </p:cNvPr>
          <p:cNvSpPr/>
          <p:nvPr/>
        </p:nvSpPr>
        <p:spPr>
          <a:xfrm>
            <a:off x="7316107" y="115521"/>
            <a:ext cx="4650240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Avenir Book" panose="02000503020000020003" pitchFamily="2" charset="0"/>
              </a:rPr>
              <a:t>title : </a:t>
            </a:r>
            <a:r>
              <a:rPr lang="en-US" sz="2200" dirty="0">
                <a:latin typeface="Avenir Book" panose="02000503020000020003" pitchFamily="2" charset="0"/>
              </a:rPr>
              <a:t>most of the passengers were men (dominant Mr. + Master) and most of the Mr. class died.</a:t>
            </a:r>
            <a:br>
              <a:rPr lang="en-US" sz="2200" dirty="0">
                <a:latin typeface="Avenir Book" panose="02000503020000020003" pitchFamily="2" charset="0"/>
              </a:rPr>
            </a:br>
            <a:endParaRPr lang="en-US" sz="2200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Avenir Book" panose="02000503020000020003" pitchFamily="2" charset="0"/>
              </a:rPr>
              <a:t>deck</a:t>
            </a:r>
            <a:r>
              <a:rPr lang="en-US" sz="2200" dirty="0">
                <a:latin typeface="Avenir Book" panose="02000503020000020003" pitchFamily="2" charset="0"/>
              </a:rPr>
              <a:t>: deck 8:U, which is the level that could not be parsed from the original data’s Cabin number, dominates the death count. </a:t>
            </a:r>
            <a:br>
              <a:rPr lang="en-US" sz="2200" dirty="0">
                <a:latin typeface="Avenir Book" panose="02000503020000020003" pitchFamily="2" charset="0"/>
              </a:rPr>
            </a:br>
            <a:endParaRPr lang="en-US" sz="2200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Avenir Book" panose="02000503020000020003" pitchFamily="2" charset="0"/>
              </a:rPr>
              <a:t>age</a:t>
            </a:r>
            <a:r>
              <a:rPr lang="en-US" sz="2200" dirty="0">
                <a:latin typeface="Avenir Book" panose="02000503020000020003" pitchFamily="2" charset="0"/>
              </a:rPr>
              <a:t>: most passengers aged 60 or above perished while many children, 6 years or younger, survived.</a:t>
            </a:r>
            <a:br>
              <a:rPr lang="en-US" sz="2200" dirty="0">
                <a:latin typeface="Avenir Book" panose="02000503020000020003" pitchFamily="2" charset="0"/>
              </a:rPr>
            </a:br>
            <a:endParaRPr lang="en-US" sz="2200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Avenir Book" panose="02000503020000020003" pitchFamily="2" charset="0"/>
              </a:rPr>
              <a:t>ticket class</a:t>
            </a:r>
            <a:r>
              <a:rPr lang="en-US" sz="2200" dirty="0">
                <a:latin typeface="Avenir Book" panose="02000503020000020003" pitchFamily="2" charset="0"/>
              </a:rPr>
              <a:t>: travelers with a 1</a:t>
            </a:r>
            <a:r>
              <a:rPr lang="en-US" sz="2200" baseline="30000" dirty="0">
                <a:latin typeface="Avenir Book" panose="02000503020000020003" pitchFamily="2" charset="0"/>
              </a:rPr>
              <a:t>st</a:t>
            </a:r>
            <a:r>
              <a:rPr lang="en-US" sz="2200" dirty="0">
                <a:latin typeface="Avenir Book" panose="02000503020000020003" pitchFamily="2" charset="0"/>
              </a:rPr>
              <a:t> or 2</a:t>
            </a:r>
            <a:r>
              <a:rPr lang="en-US" sz="2200" baseline="30000" dirty="0">
                <a:latin typeface="Avenir Book" panose="02000503020000020003" pitchFamily="2" charset="0"/>
              </a:rPr>
              <a:t>nd</a:t>
            </a:r>
            <a:r>
              <a:rPr lang="en-US" sz="2200" dirty="0">
                <a:latin typeface="Avenir Book" panose="02000503020000020003" pitchFamily="2" charset="0"/>
              </a:rPr>
              <a:t> class ticket had a much better chance for survival than did those with 3</a:t>
            </a:r>
            <a:r>
              <a:rPr lang="en-US" sz="2200" baseline="30000" dirty="0">
                <a:latin typeface="Avenir Book" panose="02000503020000020003" pitchFamily="2" charset="0"/>
              </a:rPr>
              <a:t>rd</a:t>
            </a:r>
            <a:r>
              <a:rPr lang="en-US" sz="2200" dirty="0">
                <a:latin typeface="Avenir Book" panose="02000503020000020003" pitchFamily="2" charset="0"/>
              </a:rPr>
              <a:t> class tickets.</a:t>
            </a:r>
            <a:br>
              <a:rPr lang="en-US" sz="2200" dirty="0">
                <a:latin typeface="Avenir Book" panose="02000503020000020003" pitchFamily="2" charset="0"/>
              </a:rPr>
            </a:br>
            <a:endParaRPr lang="en-US" sz="2200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Avenir Book" panose="02000503020000020003" pitchFamily="2" charset="0"/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661D272C-DC22-044D-82BD-0FE65C394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45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63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23373</TotalTime>
  <Words>102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Constantine</dc:creator>
  <cp:lastModifiedBy>William Constantine</cp:lastModifiedBy>
  <cp:revision>23</cp:revision>
  <dcterms:created xsi:type="dcterms:W3CDTF">2020-10-27T12:20:26Z</dcterms:created>
  <dcterms:modified xsi:type="dcterms:W3CDTF">2020-12-17T20:13:31Z</dcterms:modified>
</cp:coreProperties>
</file>