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258" r:id="rId5"/>
    <p:sldId id="267" r:id="rId6"/>
    <p:sldId id="260" r:id="rId7"/>
    <p:sldId id="265" r:id="rId8"/>
    <p:sldId id="269" r:id="rId9"/>
    <p:sldId id="275" r:id="rId10"/>
    <p:sldId id="263" r:id="rId11"/>
    <p:sldId id="278" r:id="rId12"/>
    <p:sldId id="276" r:id="rId13"/>
    <p:sldId id="284" r:id="rId14"/>
    <p:sldId id="27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  <p:cmAuthor id="1483810881" name="WPS_1679281038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9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7" Type="http://schemas.openxmlformats.org/officeDocument/2006/relationships/tags" Target="../tags/tag64.xml"/><Relationship Id="rId66" Type="http://schemas.openxmlformats.org/officeDocument/2006/relationships/tags" Target="../tags/tag63.xml"/><Relationship Id="rId65" Type="http://schemas.openxmlformats.org/officeDocument/2006/relationships/tags" Target="../tags/tag62.xml"/><Relationship Id="rId64" Type="http://schemas.openxmlformats.org/officeDocument/2006/relationships/tags" Target="../tags/tag61.xml"/><Relationship Id="rId63" Type="http://schemas.openxmlformats.org/officeDocument/2006/relationships/tags" Target="../tags/tag60.xml"/><Relationship Id="rId62" Type="http://schemas.openxmlformats.org/officeDocument/2006/relationships/tags" Target="../tags/tag59.xml"/><Relationship Id="rId61" Type="http://schemas.openxmlformats.org/officeDocument/2006/relationships/tags" Target="../tags/tag58.xml"/><Relationship Id="rId60" Type="http://schemas.openxmlformats.org/officeDocument/2006/relationships/tags" Target="../tags/tag57.xml"/><Relationship Id="rId6" Type="http://schemas.openxmlformats.org/officeDocument/2006/relationships/tags" Target="../tags/tag3.xml"/><Relationship Id="rId59" Type="http://schemas.openxmlformats.org/officeDocument/2006/relationships/tags" Target="../tags/tag56.xml"/><Relationship Id="rId58" Type="http://schemas.openxmlformats.org/officeDocument/2006/relationships/tags" Target="../tags/tag55.xml"/><Relationship Id="rId57" Type="http://schemas.openxmlformats.org/officeDocument/2006/relationships/tags" Target="../tags/tag54.xml"/><Relationship Id="rId56" Type="http://schemas.openxmlformats.org/officeDocument/2006/relationships/tags" Target="../tags/tag53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2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tags" Target="../tags/tag42.xml"/><Relationship Id="rId44" Type="http://schemas.openxmlformats.org/officeDocument/2006/relationships/tags" Target="../tags/tag41.xml"/><Relationship Id="rId43" Type="http://schemas.openxmlformats.org/officeDocument/2006/relationships/tags" Target="../tags/tag40.xml"/><Relationship Id="rId42" Type="http://schemas.openxmlformats.org/officeDocument/2006/relationships/tags" Target="../tags/tag39.xml"/><Relationship Id="rId41" Type="http://schemas.openxmlformats.org/officeDocument/2006/relationships/tags" Target="../tags/tag38.xml"/><Relationship Id="rId40" Type="http://schemas.openxmlformats.org/officeDocument/2006/relationships/tags" Target="../tags/tag37.xml"/><Relationship Id="rId4" Type="http://schemas.openxmlformats.org/officeDocument/2006/relationships/image" Target="../media/image2.svg"/><Relationship Id="rId39" Type="http://schemas.openxmlformats.org/officeDocument/2006/relationships/tags" Target="../tags/tag36.xml"/><Relationship Id="rId38" Type="http://schemas.openxmlformats.org/officeDocument/2006/relationships/tags" Target="../tags/tag35.xml"/><Relationship Id="rId37" Type="http://schemas.openxmlformats.org/officeDocument/2006/relationships/tags" Target="../tags/tag34.xml"/><Relationship Id="rId36" Type="http://schemas.openxmlformats.org/officeDocument/2006/relationships/tags" Target="../tags/tag33.xml"/><Relationship Id="rId35" Type="http://schemas.openxmlformats.org/officeDocument/2006/relationships/tags" Target="../tags/tag32.xml"/><Relationship Id="rId34" Type="http://schemas.openxmlformats.org/officeDocument/2006/relationships/tags" Target="../tags/tag31.xml"/><Relationship Id="rId33" Type="http://schemas.openxmlformats.org/officeDocument/2006/relationships/tags" Target="../tags/tag30.xml"/><Relationship Id="rId32" Type="http://schemas.openxmlformats.org/officeDocument/2006/relationships/tags" Target="../tags/tag29.xml"/><Relationship Id="rId31" Type="http://schemas.openxmlformats.org/officeDocument/2006/relationships/tags" Target="../tags/tag28.xml"/><Relationship Id="rId30" Type="http://schemas.openxmlformats.org/officeDocument/2006/relationships/tags" Target="../tags/tag27.xml"/><Relationship Id="rId3" Type="http://schemas.openxmlformats.org/officeDocument/2006/relationships/image" Target="../media/image1.png"/><Relationship Id="rId29" Type="http://schemas.openxmlformats.org/officeDocument/2006/relationships/tags" Target="../tags/tag26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tags" Target="../tags/tag23.xml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1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64.xml"/><Relationship Id="rId5" Type="http://schemas.openxmlformats.org/officeDocument/2006/relationships/tags" Target="../tags/tag163.xml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0" Type="http://schemas.openxmlformats.org/officeDocument/2006/relationships/tags" Target="../tags/tag201.xml"/><Relationship Id="rId4" Type="http://schemas.openxmlformats.org/officeDocument/2006/relationships/image" Target="../media/image4.svg"/><Relationship Id="rId39" Type="http://schemas.openxmlformats.org/officeDocument/2006/relationships/tags" Target="../tags/tag200.xml"/><Relationship Id="rId38" Type="http://schemas.openxmlformats.org/officeDocument/2006/relationships/tags" Target="../tags/tag199.xml"/><Relationship Id="rId37" Type="http://schemas.openxmlformats.org/officeDocument/2006/relationships/tags" Target="../tags/tag198.xml"/><Relationship Id="rId36" Type="http://schemas.openxmlformats.org/officeDocument/2006/relationships/tags" Target="../tags/tag197.xml"/><Relationship Id="rId35" Type="http://schemas.openxmlformats.org/officeDocument/2006/relationships/tags" Target="../tags/tag196.xml"/><Relationship Id="rId34" Type="http://schemas.openxmlformats.org/officeDocument/2006/relationships/tags" Target="../tags/tag195.xml"/><Relationship Id="rId33" Type="http://schemas.openxmlformats.org/officeDocument/2006/relationships/tags" Target="../tags/tag194.xml"/><Relationship Id="rId32" Type="http://schemas.openxmlformats.org/officeDocument/2006/relationships/tags" Target="../tags/tag193.xml"/><Relationship Id="rId31" Type="http://schemas.openxmlformats.org/officeDocument/2006/relationships/tags" Target="../tags/tag192.xml"/><Relationship Id="rId30" Type="http://schemas.openxmlformats.org/officeDocument/2006/relationships/tags" Target="../tags/tag191.xml"/><Relationship Id="rId3" Type="http://schemas.openxmlformats.org/officeDocument/2006/relationships/image" Target="../media/image3.png"/><Relationship Id="rId29" Type="http://schemas.openxmlformats.org/officeDocument/2006/relationships/tags" Target="../tags/tag190.xml"/><Relationship Id="rId28" Type="http://schemas.openxmlformats.org/officeDocument/2006/relationships/tags" Target="../tags/tag189.xml"/><Relationship Id="rId27" Type="http://schemas.openxmlformats.org/officeDocument/2006/relationships/tags" Target="../tags/tag188.xml"/><Relationship Id="rId26" Type="http://schemas.openxmlformats.org/officeDocument/2006/relationships/tags" Target="../tags/tag187.xml"/><Relationship Id="rId25" Type="http://schemas.openxmlformats.org/officeDocument/2006/relationships/tags" Target="../tags/tag186.xml"/><Relationship Id="rId24" Type="http://schemas.openxmlformats.org/officeDocument/2006/relationships/tags" Target="../tags/tag185.xml"/><Relationship Id="rId23" Type="http://schemas.openxmlformats.org/officeDocument/2006/relationships/tags" Target="../tags/tag184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tags" Target="../tags/tag165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3" Type="http://schemas.openxmlformats.org/officeDocument/2006/relationships/tags" Target="../tags/tag101.xml"/><Relationship Id="rId32" Type="http://schemas.openxmlformats.org/officeDocument/2006/relationships/tags" Target="../tags/tag100.xml"/><Relationship Id="rId31" Type="http://schemas.openxmlformats.org/officeDocument/2006/relationships/tags" Target="../tags/tag99.xml"/><Relationship Id="rId30" Type="http://schemas.openxmlformats.org/officeDocument/2006/relationships/tags" Target="../tags/tag98.xml"/><Relationship Id="rId3" Type="http://schemas.openxmlformats.org/officeDocument/2006/relationships/tags" Target="../tags/tag71.xml"/><Relationship Id="rId29" Type="http://schemas.openxmlformats.org/officeDocument/2006/relationships/tags" Target="../tags/tag97.xml"/><Relationship Id="rId28" Type="http://schemas.openxmlformats.org/officeDocument/2006/relationships/tags" Target="../tags/tag96.xml"/><Relationship Id="rId27" Type="http://schemas.openxmlformats.org/officeDocument/2006/relationships/tags" Target="../tags/tag95.xml"/><Relationship Id="rId26" Type="http://schemas.openxmlformats.org/officeDocument/2006/relationships/tags" Target="../tags/tag94.xml"/><Relationship Id="rId25" Type="http://schemas.openxmlformats.org/officeDocument/2006/relationships/tags" Target="../tags/tag93.xml"/><Relationship Id="rId24" Type="http://schemas.openxmlformats.org/officeDocument/2006/relationships/tags" Target="../tags/tag92.xml"/><Relationship Id="rId23" Type="http://schemas.openxmlformats.org/officeDocument/2006/relationships/tags" Target="../tags/tag91.xml"/><Relationship Id="rId22" Type="http://schemas.openxmlformats.org/officeDocument/2006/relationships/tags" Target="../tags/tag90.xml"/><Relationship Id="rId21" Type="http://schemas.openxmlformats.org/officeDocument/2006/relationships/tags" Target="../tags/tag89.xml"/><Relationship Id="rId20" Type="http://schemas.openxmlformats.org/officeDocument/2006/relationships/tags" Target="../tags/tag88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4" Type="http://schemas.openxmlformats.org/officeDocument/2006/relationships/tags" Target="../tags/tag134.xml"/><Relationship Id="rId33" Type="http://schemas.openxmlformats.org/officeDocument/2006/relationships/tags" Target="../tags/tag133.xml"/><Relationship Id="rId32" Type="http://schemas.openxmlformats.org/officeDocument/2006/relationships/tags" Target="../tags/tag132.xml"/><Relationship Id="rId31" Type="http://schemas.openxmlformats.org/officeDocument/2006/relationships/tags" Target="../tags/tag131.xml"/><Relationship Id="rId30" Type="http://schemas.openxmlformats.org/officeDocument/2006/relationships/tags" Target="../tags/tag130.xml"/><Relationship Id="rId3" Type="http://schemas.openxmlformats.org/officeDocument/2006/relationships/tags" Target="../tags/tag103.xml"/><Relationship Id="rId29" Type="http://schemas.openxmlformats.org/officeDocument/2006/relationships/tags" Target="../tags/tag129.xml"/><Relationship Id="rId28" Type="http://schemas.openxmlformats.org/officeDocument/2006/relationships/tags" Target="../tags/tag128.xml"/><Relationship Id="rId27" Type="http://schemas.openxmlformats.org/officeDocument/2006/relationships/tags" Target="../tags/tag127.xml"/><Relationship Id="rId26" Type="http://schemas.openxmlformats.org/officeDocument/2006/relationships/tags" Target="../tags/tag126.xml"/><Relationship Id="rId25" Type="http://schemas.openxmlformats.org/officeDocument/2006/relationships/tags" Target="../tags/tag125.xml"/><Relationship Id="rId24" Type="http://schemas.openxmlformats.org/officeDocument/2006/relationships/tags" Target="../tags/tag124.xml"/><Relationship Id="rId23" Type="http://schemas.openxmlformats.org/officeDocument/2006/relationships/tags" Target="../tags/tag123.xml"/><Relationship Id="rId22" Type="http://schemas.openxmlformats.org/officeDocument/2006/relationships/tags" Target="../tags/tag122.xml"/><Relationship Id="rId21" Type="http://schemas.openxmlformats.org/officeDocument/2006/relationships/tags" Target="../tags/tag121.xml"/><Relationship Id="rId20" Type="http://schemas.openxmlformats.org/officeDocument/2006/relationships/tags" Target="../tags/tag120.xml"/><Relationship Id="rId2" Type="http://schemas.openxmlformats.org/officeDocument/2006/relationships/tags" Target="../tags/tag102.xml"/><Relationship Id="rId19" Type="http://schemas.openxmlformats.org/officeDocument/2006/relationships/tags" Target="../tags/tag119.xml"/><Relationship Id="rId18" Type="http://schemas.openxmlformats.org/officeDocument/2006/relationships/tags" Target="../tags/tag118.xml"/><Relationship Id="rId17" Type="http://schemas.openxmlformats.org/officeDocument/2006/relationships/tags" Target="../tags/tag117.xml"/><Relationship Id="rId16" Type="http://schemas.openxmlformats.org/officeDocument/2006/relationships/tags" Target="../tags/tag116.xml"/><Relationship Id="rId15" Type="http://schemas.openxmlformats.org/officeDocument/2006/relationships/tags" Target="../tags/tag115.xml"/><Relationship Id="rId14" Type="http://schemas.openxmlformats.org/officeDocument/2006/relationships/tags" Target="../tags/tag114.xml"/><Relationship Id="rId13" Type="http://schemas.openxmlformats.org/officeDocument/2006/relationships/tags" Target="../tags/tag113.xml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tags" Target="../tags/tag11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tags" Target="../tags/tag136.xml"/><Relationship Id="rId2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48.xml"/><Relationship Id="rId8" Type="http://schemas.openxmlformats.org/officeDocument/2006/relationships/tags" Target="../tags/tag147.xml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152.xml"/><Relationship Id="rId4" Type="http://schemas.openxmlformats.org/officeDocument/2006/relationships/tags" Target="../tags/tag151.xml"/><Relationship Id="rId3" Type="http://schemas.openxmlformats.org/officeDocument/2006/relationships/tags" Target="../tags/tag150.xml"/><Relationship Id="rId2" Type="http://schemas.openxmlformats.org/officeDocument/2006/relationships/tags" Target="../tags/tag14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159.xml"/><Relationship Id="rId4" Type="http://schemas.openxmlformats.org/officeDocument/2006/relationships/tags" Target="../tags/tag158.xml"/><Relationship Id="rId3" Type="http://schemas.openxmlformats.org/officeDocument/2006/relationships/tags" Target="../tags/tag157.xml"/><Relationship Id="rId2" Type="http://schemas.openxmlformats.org/officeDocument/2006/relationships/tags" Target="../tags/tag15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CG41N126607681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764" y="0"/>
            <a:ext cx="1888015" cy="304711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558800" y="65278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>
            <a:off x="9924197" y="4948805"/>
            <a:ext cx="1886803" cy="1911735"/>
          </a:xfrm>
          <a:custGeom>
            <a:avLst/>
            <a:gdLst>
              <a:gd name="connsiteX0" fmla="*/ 1924435 w 1924435"/>
              <a:gd name="connsiteY0" fmla="*/ 1924435 h 1924435"/>
              <a:gd name="connsiteX1" fmla="*/ 0 w 1924435"/>
              <a:gd name="connsiteY1" fmla="*/ 1924435 h 1924435"/>
              <a:gd name="connsiteX2" fmla="*/ 0 w 1924435"/>
              <a:gd name="connsiteY2" fmla="*/ 962218 h 1924435"/>
              <a:gd name="connsiteX3" fmla="*/ 962218 w 1924435"/>
              <a:gd name="connsiteY3" fmla="*/ 0 h 1924435"/>
              <a:gd name="connsiteX4" fmla="*/ 962218 w 1924435"/>
              <a:gd name="connsiteY4" fmla="*/ 0 h 1924435"/>
              <a:gd name="connsiteX5" fmla="*/ 1924435 w 1924435"/>
              <a:gd name="connsiteY5" fmla="*/ 962218 h 1924435"/>
              <a:gd name="connsiteX6" fmla="*/ 1924435 w 1924435"/>
              <a:gd name="connsiteY6" fmla="*/ 1924435 h 19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435" h="1924435">
                <a:moveTo>
                  <a:pt x="1924435" y="1924435"/>
                </a:moveTo>
                <a:lnTo>
                  <a:pt x="0" y="1924435"/>
                </a:lnTo>
                <a:lnTo>
                  <a:pt x="0" y="962218"/>
                </a:lnTo>
                <a:cubicBezTo>
                  <a:pt x="0" y="430944"/>
                  <a:pt x="430944" y="0"/>
                  <a:pt x="962218" y="0"/>
                </a:cubicBezTo>
                <a:lnTo>
                  <a:pt x="962218" y="0"/>
                </a:lnTo>
                <a:cubicBezTo>
                  <a:pt x="1493491" y="0"/>
                  <a:pt x="1924435" y="430944"/>
                  <a:pt x="1924435" y="962218"/>
                </a:cubicBezTo>
                <a:lnTo>
                  <a:pt x="1924435" y="19244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>
            <a:off x="0" y="5696299"/>
            <a:ext cx="1161701" cy="1161701"/>
          </a:xfrm>
          <a:custGeom>
            <a:avLst/>
            <a:gdLst>
              <a:gd name="connsiteX0" fmla="*/ 1161702 w 1161701"/>
              <a:gd name="connsiteY0" fmla="*/ 1161702 h 1161701"/>
              <a:gd name="connsiteX1" fmla="*/ 0 w 1161701"/>
              <a:gd name="connsiteY1" fmla="*/ 1161702 h 1161701"/>
              <a:gd name="connsiteX2" fmla="*/ 0 w 1161701"/>
              <a:gd name="connsiteY2" fmla="*/ 0 h 1161701"/>
              <a:gd name="connsiteX3" fmla="*/ 0 w 1161701"/>
              <a:gd name="connsiteY3" fmla="*/ 0 h 1161701"/>
              <a:gd name="connsiteX4" fmla="*/ 1161702 w 1161701"/>
              <a:gd name="connsiteY4" fmla="*/ 1161702 h 1161701"/>
              <a:gd name="connsiteX5" fmla="*/ 1161702 w 1161701"/>
              <a:gd name="connsiteY5" fmla="*/ 1161702 h 11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01" h="1161701">
                <a:moveTo>
                  <a:pt x="1161702" y="1161702"/>
                </a:moveTo>
                <a:lnTo>
                  <a:pt x="0" y="1161702"/>
                </a:lnTo>
                <a:lnTo>
                  <a:pt x="0" y="0"/>
                </a:lnTo>
                <a:lnTo>
                  <a:pt x="0" y="0"/>
                </a:lnTo>
                <a:cubicBezTo>
                  <a:pt x="641576" y="0"/>
                  <a:pt x="1161702" y="520126"/>
                  <a:pt x="1161702" y="1161702"/>
                </a:cubicBezTo>
                <a:lnTo>
                  <a:pt x="1161702" y="1161702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8"/>
            </p:custDataLst>
          </p:nvPr>
        </p:nvSpPr>
        <p:spPr>
          <a:xfrm>
            <a:off x="866592" y="4689266"/>
            <a:ext cx="1515694" cy="757847"/>
          </a:xfrm>
          <a:custGeom>
            <a:avLst/>
            <a:gdLst>
              <a:gd name="connsiteX0" fmla="*/ 938749 w 1877497"/>
              <a:gd name="connsiteY0" fmla="*/ 938749 h 938748"/>
              <a:gd name="connsiteX1" fmla="*/ 1877498 w 1877497"/>
              <a:gd name="connsiteY1" fmla="*/ 0 h 938748"/>
              <a:gd name="connsiteX2" fmla="*/ 0 w 1877497"/>
              <a:gd name="connsiteY2" fmla="*/ 0 h 938748"/>
              <a:gd name="connsiteX3" fmla="*/ 938749 w 1877497"/>
              <a:gd name="connsiteY3" fmla="*/ 938749 h 9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7497" h="938748">
                <a:moveTo>
                  <a:pt x="938749" y="938749"/>
                </a:moveTo>
                <a:cubicBezTo>
                  <a:pt x="1457114" y="938749"/>
                  <a:pt x="1877498" y="518366"/>
                  <a:pt x="1877498" y="0"/>
                </a:cubicBezTo>
                <a:lnTo>
                  <a:pt x="0" y="0"/>
                </a:lnTo>
                <a:cubicBezTo>
                  <a:pt x="0" y="518366"/>
                  <a:pt x="420383" y="938749"/>
                  <a:pt x="938749" y="9387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>
            <a:off x="762000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>
            <a:off x="900430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11"/>
            </p:custDataLst>
          </p:nvPr>
        </p:nvSpPr>
        <p:spPr>
          <a:xfrm>
            <a:off x="103822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7665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13"/>
            </p:custDataLst>
          </p:nvPr>
        </p:nvSpPr>
        <p:spPr>
          <a:xfrm>
            <a:off x="131508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3" name="任意多边形: 形状 22"/>
          <p:cNvSpPr/>
          <p:nvPr userDrawn="1">
            <p:custDataLst>
              <p:tags r:id="rId14"/>
            </p:custDataLst>
          </p:nvPr>
        </p:nvSpPr>
        <p:spPr>
          <a:xfrm>
            <a:off x="1453515" y="41783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15"/>
            </p:custDataLst>
          </p:nvPr>
        </p:nvSpPr>
        <p:spPr>
          <a:xfrm>
            <a:off x="762000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6"/>
            </p:custDataLst>
          </p:nvPr>
        </p:nvSpPr>
        <p:spPr>
          <a:xfrm>
            <a:off x="900430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17"/>
            </p:custDataLst>
          </p:nvPr>
        </p:nvSpPr>
        <p:spPr>
          <a:xfrm>
            <a:off x="103822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18"/>
            </p:custDataLst>
          </p:nvPr>
        </p:nvSpPr>
        <p:spPr>
          <a:xfrm>
            <a:off x="117665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19"/>
            </p:custDataLst>
          </p:nvPr>
        </p:nvSpPr>
        <p:spPr>
          <a:xfrm>
            <a:off x="131508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0" name="任意多边形: 形状 29"/>
          <p:cNvSpPr/>
          <p:nvPr userDrawn="1">
            <p:custDataLst>
              <p:tags r:id="rId20"/>
            </p:custDataLst>
          </p:nvPr>
        </p:nvSpPr>
        <p:spPr>
          <a:xfrm>
            <a:off x="1453515" y="4445000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21"/>
            </p:custDataLst>
          </p:nvPr>
        </p:nvSpPr>
        <p:spPr>
          <a:xfrm>
            <a:off x="762000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2" name="任意多边形: 形状 31"/>
          <p:cNvSpPr/>
          <p:nvPr userDrawn="1">
            <p:custDataLst>
              <p:tags r:id="rId22"/>
            </p:custDataLst>
          </p:nvPr>
        </p:nvSpPr>
        <p:spPr>
          <a:xfrm>
            <a:off x="900430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23"/>
            </p:custDataLst>
          </p:nvPr>
        </p:nvSpPr>
        <p:spPr>
          <a:xfrm>
            <a:off x="103822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4" name="任意多边形: 形状 33"/>
          <p:cNvSpPr/>
          <p:nvPr userDrawn="1">
            <p:custDataLst>
              <p:tags r:id="rId24"/>
            </p:custDataLst>
          </p:nvPr>
        </p:nvSpPr>
        <p:spPr>
          <a:xfrm>
            <a:off x="117665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5" name="任意多边形: 形状 34"/>
          <p:cNvSpPr/>
          <p:nvPr userDrawn="1">
            <p:custDataLst>
              <p:tags r:id="rId25"/>
            </p:custDataLst>
          </p:nvPr>
        </p:nvSpPr>
        <p:spPr>
          <a:xfrm>
            <a:off x="131508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6" name="任意多边形: 形状 35"/>
          <p:cNvSpPr/>
          <p:nvPr userDrawn="1">
            <p:custDataLst>
              <p:tags r:id="rId26"/>
            </p:custDataLst>
          </p:nvPr>
        </p:nvSpPr>
        <p:spPr>
          <a:xfrm>
            <a:off x="1453515" y="47110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7" name="任意多边形: 形状 36"/>
          <p:cNvSpPr/>
          <p:nvPr userDrawn="1">
            <p:custDataLst>
              <p:tags r:id="rId27"/>
            </p:custDataLst>
          </p:nvPr>
        </p:nvSpPr>
        <p:spPr>
          <a:xfrm>
            <a:off x="762000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8" name="任意多边形: 形状 37"/>
          <p:cNvSpPr/>
          <p:nvPr userDrawn="1">
            <p:custDataLst>
              <p:tags r:id="rId28"/>
            </p:custDataLst>
          </p:nvPr>
        </p:nvSpPr>
        <p:spPr>
          <a:xfrm>
            <a:off x="900430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9"/>
            </p:custDataLst>
          </p:nvPr>
        </p:nvSpPr>
        <p:spPr>
          <a:xfrm>
            <a:off x="103822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30"/>
            </p:custDataLst>
          </p:nvPr>
        </p:nvSpPr>
        <p:spPr>
          <a:xfrm>
            <a:off x="117665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1" name="任意多边形: 形状 40"/>
          <p:cNvSpPr/>
          <p:nvPr userDrawn="1">
            <p:custDataLst>
              <p:tags r:id="rId31"/>
            </p:custDataLst>
          </p:nvPr>
        </p:nvSpPr>
        <p:spPr>
          <a:xfrm>
            <a:off x="131508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2" name="任意多边形: 形状 41"/>
          <p:cNvSpPr/>
          <p:nvPr userDrawn="1">
            <p:custDataLst>
              <p:tags r:id="rId32"/>
            </p:custDataLst>
          </p:nvPr>
        </p:nvSpPr>
        <p:spPr>
          <a:xfrm>
            <a:off x="1453515" y="4977765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cxnSp>
        <p:nvCxnSpPr>
          <p:cNvPr id="43" name="直接连接符 42"/>
          <p:cNvCxnSpPr/>
          <p:nvPr userDrawn="1">
            <p:custDataLst>
              <p:tags r:id="rId33"/>
            </p:custDataLst>
          </p:nvPr>
        </p:nvCxnSpPr>
        <p:spPr>
          <a:xfrm>
            <a:off x="2184400" y="8382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任意多边形: 形状 43"/>
          <p:cNvSpPr/>
          <p:nvPr userDrawn="1">
            <p:custDataLst>
              <p:tags r:id="rId34"/>
            </p:custDataLst>
          </p:nvPr>
        </p:nvSpPr>
        <p:spPr>
          <a:xfrm>
            <a:off x="9381500" y="6334625"/>
            <a:ext cx="1046117" cy="523058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5" name="任意多边形: 形状 12"/>
          <p:cNvSpPr/>
          <p:nvPr userDrawn="1">
            <p:custDataLst>
              <p:tags r:id="rId35"/>
            </p:custDataLst>
          </p:nvPr>
        </p:nvSpPr>
        <p:spPr>
          <a:xfrm flipH="1">
            <a:off x="11188065" y="1419860"/>
            <a:ext cx="1003935" cy="2008505"/>
          </a:xfrm>
          <a:custGeom>
            <a:avLst/>
            <a:gdLst>
              <a:gd name="connsiteX0" fmla="*/ 1130019 w 1130018"/>
              <a:gd name="connsiteY0" fmla="*/ 1130019 h 2260037"/>
              <a:gd name="connsiteX1" fmla="*/ 0 w 1130018"/>
              <a:gd name="connsiteY1" fmla="*/ 0 h 2260037"/>
              <a:gd name="connsiteX2" fmla="*/ 0 w 1130018"/>
              <a:gd name="connsiteY2" fmla="*/ 2260038 h 2260037"/>
              <a:gd name="connsiteX3" fmla="*/ 1130019 w 1130018"/>
              <a:gd name="connsiteY3" fmla="*/ 1130019 h 226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018" h="2260037">
                <a:moveTo>
                  <a:pt x="1130019" y="1130019"/>
                </a:moveTo>
                <a:cubicBezTo>
                  <a:pt x="1130019" y="506044"/>
                  <a:pt x="623974" y="0"/>
                  <a:pt x="0" y="0"/>
                </a:cubicBezTo>
                <a:lnTo>
                  <a:pt x="0" y="2260038"/>
                </a:lnTo>
                <a:cubicBezTo>
                  <a:pt x="623974" y="2260038"/>
                  <a:pt x="1130019" y="1754287"/>
                  <a:pt x="1130019" y="1130019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81"/>
          <p:cNvSpPr/>
          <p:nvPr userDrawn="1">
            <p:custDataLst>
              <p:tags r:id="rId36"/>
            </p:custDataLst>
          </p:nvPr>
        </p:nvSpPr>
        <p:spPr>
          <a:xfrm>
            <a:off x="1095692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8" name="任意多边形: 形状 82"/>
          <p:cNvSpPr/>
          <p:nvPr userDrawn="1">
            <p:custDataLst>
              <p:tags r:id="rId37"/>
            </p:custDataLst>
          </p:nvPr>
        </p:nvSpPr>
        <p:spPr>
          <a:xfrm>
            <a:off x="1109535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9" name="任意多边形: 形状 83"/>
          <p:cNvSpPr/>
          <p:nvPr userDrawn="1">
            <p:custDataLst>
              <p:tags r:id="rId38"/>
            </p:custDataLst>
          </p:nvPr>
        </p:nvSpPr>
        <p:spPr>
          <a:xfrm>
            <a:off x="1123315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0" name="任意多边形: 形状 84"/>
          <p:cNvSpPr/>
          <p:nvPr userDrawn="1">
            <p:custDataLst>
              <p:tags r:id="rId39"/>
            </p:custDataLst>
          </p:nvPr>
        </p:nvSpPr>
        <p:spPr>
          <a:xfrm>
            <a:off x="1137158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1" name="任意多边形: 形状 85"/>
          <p:cNvSpPr/>
          <p:nvPr userDrawn="1">
            <p:custDataLst>
              <p:tags r:id="rId40"/>
            </p:custDataLst>
          </p:nvPr>
        </p:nvSpPr>
        <p:spPr>
          <a:xfrm>
            <a:off x="1151001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2" name="任意多边形: 形状 86"/>
          <p:cNvSpPr/>
          <p:nvPr userDrawn="1">
            <p:custDataLst>
              <p:tags r:id="rId41"/>
            </p:custDataLst>
          </p:nvPr>
        </p:nvSpPr>
        <p:spPr>
          <a:xfrm>
            <a:off x="1164844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3" name="任意多边形: 形状 87"/>
          <p:cNvSpPr/>
          <p:nvPr userDrawn="1">
            <p:custDataLst>
              <p:tags r:id="rId42"/>
            </p:custDataLst>
          </p:nvPr>
        </p:nvSpPr>
        <p:spPr>
          <a:xfrm>
            <a:off x="1095692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4" name="任意多边形: 形状 88"/>
          <p:cNvSpPr/>
          <p:nvPr userDrawn="1">
            <p:custDataLst>
              <p:tags r:id="rId43"/>
            </p:custDataLst>
          </p:nvPr>
        </p:nvSpPr>
        <p:spPr>
          <a:xfrm>
            <a:off x="1109535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5" name="任意多边形: 形状 89"/>
          <p:cNvSpPr/>
          <p:nvPr userDrawn="1">
            <p:custDataLst>
              <p:tags r:id="rId44"/>
            </p:custDataLst>
          </p:nvPr>
        </p:nvSpPr>
        <p:spPr>
          <a:xfrm>
            <a:off x="1123315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6" name="任意多边形: 形状 90"/>
          <p:cNvSpPr/>
          <p:nvPr userDrawn="1">
            <p:custDataLst>
              <p:tags r:id="rId45"/>
            </p:custDataLst>
          </p:nvPr>
        </p:nvSpPr>
        <p:spPr>
          <a:xfrm>
            <a:off x="1137158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7" name="任意多边形: 形状 91"/>
          <p:cNvSpPr/>
          <p:nvPr userDrawn="1">
            <p:custDataLst>
              <p:tags r:id="rId46"/>
            </p:custDataLst>
          </p:nvPr>
        </p:nvSpPr>
        <p:spPr>
          <a:xfrm>
            <a:off x="1151001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8" name="任意多边形: 形状 92"/>
          <p:cNvSpPr/>
          <p:nvPr userDrawn="1">
            <p:custDataLst>
              <p:tags r:id="rId47"/>
            </p:custDataLst>
          </p:nvPr>
        </p:nvSpPr>
        <p:spPr>
          <a:xfrm>
            <a:off x="1164844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59" name="任意多边形: 形状 93"/>
          <p:cNvSpPr/>
          <p:nvPr userDrawn="1">
            <p:custDataLst>
              <p:tags r:id="rId48"/>
            </p:custDataLst>
          </p:nvPr>
        </p:nvSpPr>
        <p:spPr>
          <a:xfrm>
            <a:off x="1095692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0" name="任意多边形: 形状 94"/>
          <p:cNvSpPr/>
          <p:nvPr userDrawn="1">
            <p:custDataLst>
              <p:tags r:id="rId49"/>
            </p:custDataLst>
          </p:nvPr>
        </p:nvSpPr>
        <p:spPr>
          <a:xfrm>
            <a:off x="1109535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1" name="任意多边形: 形状 95"/>
          <p:cNvSpPr/>
          <p:nvPr userDrawn="1">
            <p:custDataLst>
              <p:tags r:id="rId50"/>
            </p:custDataLst>
          </p:nvPr>
        </p:nvSpPr>
        <p:spPr>
          <a:xfrm>
            <a:off x="1123315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2" name="任意多边形: 形状 96"/>
          <p:cNvSpPr/>
          <p:nvPr userDrawn="1">
            <p:custDataLst>
              <p:tags r:id="rId51"/>
            </p:custDataLst>
          </p:nvPr>
        </p:nvSpPr>
        <p:spPr>
          <a:xfrm>
            <a:off x="1137158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3" name="任意多边形: 形状 97"/>
          <p:cNvSpPr/>
          <p:nvPr userDrawn="1">
            <p:custDataLst>
              <p:tags r:id="rId52"/>
            </p:custDataLst>
          </p:nvPr>
        </p:nvSpPr>
        <p:spPr>
          <a:xfrm>
            <a:off x="1151001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4" name="任意多边形: 形状 98"/>
          <p:cNvSpPr/>
          <p:nvPr userDrawn="1">
            <p:custDataLst>
              <p:tags r:id="rId53"/>
            </p:custDataLst>
          </p:nvPr>
        </p:nvSpPr>
        <p:spPr>
          <a:xfrm>
            <a:off x="1164844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5" name="任意多边形: 形状 99"/>
          <p:cNvSpPr/>
          <p:nvPr userDrawn="1">
            <p:custDataLst>
              <p:tags r:id="rId54"/>
            </p:custDataLst>
          </p:nvPr>
        </p:nvSpPr>
        <p:spPr>
          <a:xfrm>
            <a:off x="1095692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6" name="任意多边形: 形状 100"/>
          <p:cNvSpPr/>
          <p:nvPr userDrawn="1">
            <p:custDataLst>
              <p:tags r:id="rId55"/>
            </p:custDataLst>
          </p:nvPr>
        </p:nvSpPr>
        <p:spPr>
          <a:xfrm>
            <a:off x="1109535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7" name="任意多边形: 形状 101"/>
          <p:cNvSpPr/>
          <p:nvPr userDrawn="1">
            <p:custDataLst>
              <p:tags r:id="rId56"/>
            </p:custDataLst>
          </p:nvPr>
        </p:nvSpPr>
        <p:spPr>
          <a:xfrm>
            <a:off x="1123315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8" name="任意多边形: 形状 102"/>
          <p:cNvSpPr/>
          <p:nvPr userDrawn="1">
            <p:custDataLst>
              <p:tags r:id="rId57"/>
            </p:custDataLst>
          </p:nvPr>
        </p:nvSpPr>
        <p:spPr>
          <a:xfrm>
            <a:off x="1137158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69" name="任意多边形: 形状 103"/>
          <p:cNvSpPr/>
          <p:nvPr userDrawn="1">
            <p:custDataLst>
              <p:tags r:id="rId58"/>
            </p:custDataLst>
          </p:nvPr>
        </p:nvSpPr>
        <p:spPr>
          <a:xfrm>
            <a:off x="1151001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70" name="任意多边形: 形状 104"/>
          <p:cNvSpPr/>
          <p:nvPr userDrawn="1">
            <p:custDataLst>
              <p:tags r:id="rId59"/>
            </p:custDataLst>
          </p:nvPr>
        </p:nvSpPr>
        <p:spPr>
          <a:xfrm>
            <a:off x="1164844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0"/>
            </p:custDataLst>
          </p:nvPr>
        </p:nvSpPr>
        <p:spPr>
          <a:xfrm>
            <a:off x="838200" y="1656000"/>
            <a:ext cx="10515600" cy="180000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单击添加文档标题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61"/>
            </p:custDataLst>
          </p:nvPr>
        </p:nvSpPr>
        <p:spPr>
          <a:xfrm>
            <a:off x="838200" y="3705186"/>
            <a:ext cx="10515600" cy="866814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2"/>
            </p:custDataLst>
          </p:nvPr>
        </p:nvSpPr>
        <p:spPr/>
        <p:txBody>
          <a:bodyPr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3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4"/>
            </p:custDataLst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65"/>
            </p:custDataLst>
          </p:nvPr>
        </p:nvSpPr>
        <p:spPr>
          <a:xfrm>
            <a:off x="4781641" y="4586170"/>
            <a:ext cx="2743200" cy="504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  <p:sp>
        <p:nvSpPr>
          <p:cNvPr id="74" name="文本占位符 9"/>
          <p:cNvSpPr>
            <a:spLocks noGrp="1"/>
          </p:cNvSpPr>
          <p:nvPr>
            <p:ph type="body" sz="quarter" idx="18" hasCustomPrompt="1"/>
            <p:custDataLst>
              <p:tags r:id="rId66"/>
            </p:custDataLst>
          </p:nvPr>
        </p:nvSpPr>
        <p:spPr>
          <a:xfrm>
            <a:off x="486770" y="330199"/>
            <a:ext cx="1546568" cy="504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 b="1"/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75" name="文本占位符 13"/>
          <p:cNvSpPr>
            <a:spLocks noGrp="1"/>
          </p:cNvSpPr>
          <p:nvPr>
            <p:ph type="body" sz="quarter" idx="14" hasCustomPrompt="1"/>
            <p:custDataLst>
              <p:tags r:id="rId67"/>
            </p:custDataLst>
          </p:nvPr>
        </p:nvSpPr>
        <p:spPr>
          <a:xfrm>
            <a:off x="8825231" y="326198"/>
            <a:ext cx="2880000" cy="50400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日期时间占位符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anchor="t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VCG41N126607681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3764" y="0"/>
            <a:ext cx="1888015" cy="3047113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>
            <p:custDataLst>
              <p:tags r:id="rId5"/>
            </p:custDataLst>
          </p:nvPr>
        </p:nvCxnSpPr>
        <p:spPr>
          <a:xfrm>
            <a:off x="558800" y="65278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任意多边形: 形状 10"/>
          <p:cNvSpPr/>
          <p:nvPr userDrawn="1">
            <p:custDataLst>
              <p:tags r:id="rId6"/>
            </p:custDataLst>
          </p:nvPr>
        </p:nvSpPr>
        <p:spPr>
          <a:xfrm>
            <a:off x="9845675" y="5245735"/>
            <a:ext cx="1585595" cy="1607185"/>
          </a:xfrm>
          <a:custGeom>
            <a:avLst/>
            <a:gdLst>
              <a:gd name="connsiteX0" fmla="*/ 1924435 w 1924435"/>
              <a:gd name="connsiteY0" fmla="*/ 1924435 h 1924435"/>
              <a:gd name="connsiteX1" fmla="*/ 0 w 1924435"/>
              <a:gd name="connsiteY1" fmla="*/ 1924435 h 1924435"/>
              <a:gd name="connsiteX2" fmla="*/ 0 w 1924435"/>
              <a:gd name="connsiteY2" fmla="*/ 962218 h 1924435"/>
              <a:gd name="connsiteX3" fmla="*/ 962218 w 1924435"/>
              <a:gd name="connsiteY3" fmla="*/ 0 h 1924435"/>
              <a:gd name="connsiteX4" fmla="*/ 962218 w 1924435"/>
              <a:gd name="connsiteY4" fmla="*/ 0 h 1924435"/>
              <a:gd name="connsiteX5" fmla="*/ 1924435 w 1924435"/>
              <a:gd name="connsiteY5" fmla="*/ 962218 h 1924435"/>
              <a:gd name="connsiteX6" fmla="*/ 1924435 w 1924435"/>
              <a:gd name="connsiteY6" fmla="*/ 1924435 h 19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435" h="1924435">
                <a:moveTo>
                  <a:pt x="1924435" y="1924435"/>
                </a:moveTo>
                <a:lnTo>
                  <a:pt x="0" y="1924435"/>
                </a:lnTo>
                <a:lnTo>
                  <a:pt x="0" y="962218"/>
                </a:lnTo>
                <a:cubicBezTo>
                  <a:pt x="0" y="430944"/>
                  <a:pt x="430944" y="0"/>
                  <a:pt x="962218" y="0"/>
                </a:cubicBezTo>
                <a:lnTo>
                  <a:pt x="962218" y="0"/>
                </a:lnTo>
                <a:cubicBezTo>
                  <a:pt x="1493491" y="0"/>
                  <a:pt x="1924435" y="430944"/>
                  <a:pt x="1924435" y="962218"/>
                </a:cubicBezTo>
                <a:lnTo>
                  <a:pt x="1924435" y="1924435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 userDrawn="1">
            <p:custDataLst>
              <p:tags r:id="rId7"/>
            </p:custDataLst>
          </p:nvPr>
        </p:nvSpPr>
        <p:spPr>
          <a:xfrm flipH="1">
            <a:off x="11099800" y="1419860"/>
            <a:ext cx="1092200" cy="2183765"/>
          </a:xfrm>
          <a:custGeom>
            <a:avLst/>
            <a:gdLst>
              <a:gd name="connsiteX0" fmla="*/ 1130019 w 1130018"/>
              <a:gd name="connsiteY0" fmla="*/ 1130019 h 2260037"/>
              <a:gd name="connsiteX1" fmla="*/ 0 w 1130018"/>
              <a:gd name="connsiteY1" fmla="*/ 0 h 2260037"/>
              <a:gd name="connsiteX2" fmla="*/ 0 w 1130018"/>
              <a:gd name="connsiteY2" fmla="*/ 2260038 h 2260037"/>
              <a:gd name="connsiteX3" fmla="*/ 1130019 w 1130018"/>
              <a:gd name="connsiteY3" fmla="*/ 1130019 h 226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0018" h="2260037">
                <a:moveTo>
                  <a:pt x="1130019" y="1130019"/>
                </a:moveTo>
                <a:cubicBezTo>
                  <a:pt x="1130019" y="506044"/>
                  <a:pt x="623974" y="0"/>
                  <a:pt x="0" y="0"/>
                </a:cubicBezTo>
                <a:lnTo>
                  <a:pt x="0" y="2260038"/>
                </a:lnTo>
                <a:cubicBezTo>
                  <a:pt x="623974" y="2260038"/>
                  <a:pt x="1130019" y="1754287"/>
                  <a:pt x="1130019" y="1130019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8"/>
            </p:custDataLst>
          </p:nvPr>
        </p:nvSpPr>
        <p:spPr>
          <a:xfrm>
            <a:off x="1095692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6" name="任意多边形: 形状 15"/>
          <p:cNvSpPr/>
          <p:nvPr userDrawn="1">
            <p:custDataLst>
              <p:tags r:id="rId9"/>
            </p:custDataLst>
          </p:nvPr>
        </p:nvSpPr>
        <p:spPr>
          <a:xfrm>
            <a:off x="11095355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7" name="任意多边形: 形状 16"/>
          <p:cNvSpPr/>
          <p:nvPr userDrawn="1">
            <p:custDataLst>
              <p:tags r:id="rId10"/>
            </p:custDataLst>
          </p:nvPr>
        </p:nvSpPr>
        <p:spPr>
          <a:xfrm>
            <a:off x="1123315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19" name="任意多边形: 形状 18"/>
          <p:cNvSpPr/>
          <p:nvPr userDrawn="1">
            <p:custDataLst>
              <p:tags r:id="rId11"/>
            </p:custDataLst>
          </p:nvPr>
        </p:nvSpPr>
        <p:spPr>
          <a:xfrm>
            <a:off x="1137158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1" name="任意多边形: 形状 20"/>
          <p:cNvSpPr/>
          <p:nvPr userDrawn="1">
            <p:custDataLst>
              <p:tags r:id="rId12"/>
            </p:custDataLst>
          </p:nvPr>
        </p:nvSpPr>
        <p:spPr>
          <a:xfrm>
            <a:off x="1151001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2" name="任意多边形: 形状 21"/>
          <p:cNvSpPr/>
          <p:nvPr userDrawn="1">
            <p:custDataLst>
              <p:tags r:id="rId13"/>
            </p:custDataLst>
          </p:nvPr>
        </p:nvSpPr>
        <p:spPr>
          <a:xfrm>
            <a:off x="11648440" y="24860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3" name="任意多边形: 形状 22"/>
          <p:cNvSpPr/>
          <p:nvPr userDrawn="1">
            <p:custDataLst>
              <p:tags r:id="rId14"/>
            </p:custDataLst>
          </p:nvPr>
        </p:nvSpPr>
        <p:spPr>
          <a:xfrm>
            <a:off x="1095692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5" name="任意多边形: 形状 24"/>
          <p:cNvSpPr/>
          <p:nvPr userDrawn="1">
            <p:custDataLst>
              <p:tags r:id="rId15"/>
            </p:custDataLst>
          </p:nvPr>
        </p:nvSpPr>
        <p:spPr>
          <a:xfrm>
            <a:off x="11095355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2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2"/>
                </a:cubicBezTo>
                <a:cubicBezTo>
                  <a:pt x="55152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6" name="任意多边形: 形状 25"/>
          <p:cNvSpPr/>
          <p:nvPr userDrawn="1">
            <p:custDataLst>
              <p:tags r:id="rId16"/>
            </p:custDataLst>
          </p:nvPr>
        </p:nvSpPr>
        <p:spPr>
          <a:xfrm>
            <a:off x="1123315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7" name="任意多边形: 形状 26"/>
          <p:cNvSpPr/>
          <p:nvPr userDrawn="1">
            <p:custDataLst>
              <p:tags r:id="rId17"/>
            </p:custDataLst>
          </p:nvPr>
        </p:nvSpPr>
        <p:spPr>
          <a:xfrm>
            <a:off x="1137158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8" name="任意多边形: 形状 27"/>
          <p:cNvSpPr/>
          <p:nvPr userDrawn="1">
            <p:custDataLst>
              <p:tags r:id="rId18"/>
            </p:custDataLst>
          </p:nvPr>
        </p:nvSpPr>
        <p:spPr>
          <a:xfrm>
            <a:off x="1151001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29" name="任意多边形: 形状 28"/>
          <p:cNvSpPr/>
          <p:nvPr userDrawn="1">
            <p:custDataLst>
              <p:tags r:id="rId19"/>
            </p:custDataLst>
          </p:nvPr>
        </p:nvSpPr>
        <p:spPr>
          <a:xfrm>
            <a:off x="11648440" y="2752725"/>
            <a:ext cx="46355" cy="46355"/>
          </a:xfrm>
          <a:custGeom>
            <a:avLst/>
            <a:gdLst>
              <a:gd name="connsiteX0" fmla="*/ 0 w 55151"/>
              <a:gd name="connsiteY0" fmla="*/ 27282 h 55151"/>
              <a:gd name="connsiteX1" fmla="*/ 27576 w 55151"/>
              <a:gd name="connsiteY1" fmla="*/ 0 h 55151"/>
              <a:gd name="connsiteX2" fmla="*/ 55151 w 55151"/>
              <a:gd name="connsiteY2" fmla="*/ 27282 h 55151"/>
              <a:gd name="connsiteX3" fmla="*/ 27576 w 55151"/>
              <a:gd name="connsiteY3" fmla="*/ 55151 h 55151"/>
              <a:gd name="connsiteX4" fmla="*/ 0 w 55151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2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6" y="55151"/>
                </a:cubicBezTo>
                <a:cubicBezTo>
                  <a:pt x="12028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0" name="任意多边形: 形状 29"/>
          <p:cNvSpPr/>
          <p:nvPr userDrawn="1">
            <p:custDataLst>
              <p:tags r:id="rId20"/>
            </p:custDataLst>
          </p:nvPr>
        </p:nvSpPr>
        <p:spPr>
          <a:xfrm>
            <a:off x="1095692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1" name="任意多边形: 形状 30"/>
          <p:cNvSpPr/>
          <p:nvPr userDrawn="1">
            <p:custDataLst>
              <p:tags r:id="rId21"/>
            </p:custDataLst>
          </p:nvPr>
        </p:nvSpPr>
        <p:spPr>
          <a:xfrm>
            <a:off x="11095355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2" name="任意多边形: 形状 31"/>
          <p:cNvSpPr/>
          <p:nvPr userDrawn="1">
            <p:custDataLst>
              <p:tags r:id="rId22"/>
            </p:custDataLst>
          </p:nvPr>
        </p:nvSpPr>
        <p:spPr>
          <a:xfrm>
            <a:off x="1123315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23"/>
            </p:custDataLst>
          </p:nvPr>
        </p:nvSpPr>
        <p:spPr>
          <a:xfrm>
            <a:off x="1137158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4" name="任意多边形: 形状 33"/>
          <p:cNvSpPr/>
          <p:nvPr userDrawn="1">
            <p:custDataLst>
              <p:tags r:id="rId24"/>
            </p:custDataLst>
          </p:nvPr>
        </p:nvSpPr>
        <p:spPr>
          <a:xfrm>
            <a:off x="1151001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5" name="任意多边形: 形状 34"/>
          <p:cNvSpPr/>
          <p:nvPr userDrawn="1">
            <p:custDataLst>
              <p:tags r:id="rId25"/>
            </p:custDataLst>
          </p:nvPr>
        </p:nvSpPr>
        <p:spPr>
          <a:xfrm>
            <a:off x="11648440" y="30187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6" y="55152"/>
                </a:cubicBezTo>
                <a:cubicBezTo>
                  <a:pt x="12028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6" name="任意多边形: 形状 35"/>
          <p:cNvSpPr/>
          <p:nvPr userDrawn="1">
            <p:custDataLst>
              <p:tags r:id="rId26"/>
            </p:custDataLst>
          </p:nvPr>
        </p:nvSpPr>
        <p:spPr>
          <a:xfrm>
            <a:off x="1095692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7" name="任意多边形: 形状 36"/>
          <p:cNvSpPr/>
          <p:nvPr userDrawn="1">
            <p:custDataLst>
              <p:tags r:id="rId27"/>
            </p:custDataLst>
          </p:nvPr>
        </p:nvSpPr>
        <p:spPr>
          <a:xfrm>
            <a:off x="11095355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2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2" y="12028"/>
                  <a:pt x="55152" y="27283"/>
                </a:cubicBezTo>
                <a:cubicBezTo>
                  <a:pt x="55152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8" name="任意多边形: 形状 37"/>
          <p:cNvSpPr/>
          <p:nvPr userDrawn="1">
            <p:custDataLst>
              <p:tags r:id="rId28"/>
            </p:custDataLst>
          </p:nvPr>
        </p:nvSpPr>
        <p:spPr>
          <a:xfrm>
            <a:off x="1123315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39" name="任意多边形: 形状 38"/>
          <p:cNvSpPr/>
          <p:nvPr userDrawn="1">
            <p:custDataLst>
              <p:tags r:id="rId29"/>
            </p:custDataLst>
          </p:nvPr>
        </p:nvSpPr>
        <p:spPr>
          <a:xfrm>
            <a:off x="1137158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0" name="任意多边形: 形状 39"/>
          <p:cNvSpPr/>
          <p:nvPr userDrawn="1">
            <p:custDataLst>
              <p:tags r:id="rId30"/>
            </p:custDataLst>
          </p:nvPr>
        </p:nvSpPr>
        <p:spPr>
          <a:xfrm>
            <a:off x="1151001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1" name="任意多边形: 形状 40"/>
          <p:cNvSpPr/>
          <p:nvPr userDrawn="1">
            <p:custDataLst>
              <p:tags r:id="rId31"/>
            </p:custDataLst>
          </p:nvPr>
        </p:nvSpPr>
        <p:spPr>
          <a:xfrm>
            <a:off x="11648440" y="3285490"/>
            <a:ext cx="46355" cy="46355"/>
          </a:xfrm>
          <a:custGeom>
            <a:avLst/>
            <a:gdLst>
              <a:gd name="connsiteX0" fmla="*/ 0 w 55151"/>
              <a:gd name="connsiteY0" fmla="*/ 27283 h 55151"/>
              <a:gd name="connsiteX1" fmla="*/ 27576 w 55151"/>
              <a:gd name="connsiteY1" fmla="*/ 0 h 55151"/>
              <a:gd name="connsiteX2" fmla="*/ 55151 w 55151"/>
              <a:gd name="connsiteY2" fmla="*/ 27283 h 55151"/>
              <a:gd name="connsiteX3" fmla="*/ 27576 w 55151"/>
              <a:gd name="connsiteY3" fmla="*/ 55152 h 55151"/>
              <a:gd name="connsiteX4" fmla="*/ 0 w 55151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1" h="55151">
                <a:moveTo>
                  <a:pt x="0" y="27283"/>
                </a:moveTo>
                <a:cubicBezTo>
                  <a:pt x="0" y="12028"/>
                  <a:pt x="12028" y="0"/>
                  <a:pt x="27576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0"/>
                  <a:pt x="42830" y="55152"/>
                  <a:pt x="27576" y="55152"/>
                </a:cubicBezTo>
                <a:cubicBezTo>
                  <a:pt x="12028" y="55152"/>
                  <a:pt x="0" y="42830"/>
                  <a:pt x="0" y="27283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noFill/>
            </a:endParaRPr>
          </a:p>
        </p:txBody>
      </p:sp>
      <p:sp>
        <p:nvSpPr>
          <p:cNvPr id="42" name="任意多边形: 形状 41"/>
          <p:cNvSpPr/>
          <p:nvPr userDrawn="1">
            <p:custDataLst>
              <p:tags r:id="rId32"/>
            </p:custDataLst>
          </p:nvPr>
        </p:nvSpPr>
        <p:spPr>
          <a:xfrm>
            <a:off x="0" y="5696299"/>
            <a:ext cx="1161701" cy="1161701"/>
          </a:xfrm>
          <a:custGeom>
            <a:avLst/>
            <a:gdLst>
              <a:gd name="connsiteX0" fmla="*/ 1161702 w 1161701"/>
              <a:gd name="connsiteY0" fmla="*/ 1161702 h 1161701"/>
              <a:gd name="connsiteX1" fmla="*/ 0 w 1161701"/>
              <a:gd name="connsiteY1" fmla="*/ 1161702 h 1161701"/>
              <a:gd name="connsiteX2" fmla="*/ 0 w 1161701"/>
              <a:gd name="connsiteY2" fmla="*/ 0 h 1161701"/>
              <a:gd name="connsiteX3" fmla="*/ 0 w 1161701"/>
              <a:gd name="connsiteY3" fmla="*/ 0 h 1161701"/>
              <a:gd name="connsiteX4" fmla="*/ 1161702 w 1161701"/>
              <a:gd name="connsiteY4" fmla="*/ 1161702 h 1161701"/>
              <a:gd name="connsiteX5" fmla="*/ 1161702 w 1161701"/>
              <a:gd name="connsiteY5" fmla="*/ 1161702 h 116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1701" h="1161701">
                <a:moveTo>
                  <a:pt x="1161702" y="1161702"/>
                </a:moveTo>
                <a:lnTo>
                  <a:pt x="0" y="1161702"/>
                </a:lnTo>
                <a:lnTo>
                  <a:pt x="0" y="0"/>
                </a:lnTo>
                <a:lnTo>
                  <a:pt x="0" y="0"/>
                </a:lnTo>
                <a:cubicBezTo>
                  <a:pt x="641576" y="0"/>
                  <a:pt x="1161702" y="520126"/>
                  <a:pt x="1161702" y="1161702"/>
                </a:cubicBezTo>
                <a:lnTo>
                  <a:pt x="1161702" y="1161702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 userDrawn="1">
            <p:custDataLst>
              <p:tags r:id="rId33"/>
            </p:custDataLst>
          </p:nvPr>
        </p:nvCxnSpPr>
        <p:spPr>
          <a:xfrm>
            <a:off x="2184400" y="838200"/>
            <a:ext cx="95631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/>
          <p:cNvSpPr/>
          <p:nvPr userDrawn="1">
            <p:custDataLst>
              <p:tags r:id="rId34"/>
            </p:custDataLst>
          </p:nvPr>
        </p:nvSpPr>
        <p:spPr>
          <a:xfrm>
            <a:off x="9381500" y="6334625"/>
            <a:ext cx="1046117" cy="523058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5"/>
            </p:custDataLst>
          </p:nvPr>
        </p:nvSpPr>
        <p:spPr>
          <a:xfrm>
            <a:off x="2225242" y="1100447"/>
            <a:ext cx="7756958" cy="2763596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6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6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6" name="文本占位符 9"/>
          <p:cNvSpPr>
            <a:spLocks noGrp="1"/>
          </p:cNvSpPr>
          <p:nvPr>
            <p:ph type="body" sz="quarter" idx="18" hasCustomPrompt="1"/>
            <p:custDataLst>
              <p:tags r:id="rId39"/>
            </p:custDataLst>
          </p:nvPr>
        </p:nvSpPr>
        <p:spPr>
          <a:xfrm>
            <a:off x="486770" y="330199"/>
            <a:ext cx="1546568" cy="504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1200" b="1"/>
            </a:lvl1pPr>
          </a:lstStyle>
          <a:p>
            <a:pPr lvl="0"/>
            <a:r>
              <a:rPr lang="zh-CN" altLang="en-US" dirty="0"/>
              <a:t>公司名占位符</a:t>
            </a:r>
            <a:endParaRPr lang="zh-CN" altLang="en-US" dirty="0"/>
          </a:p>
        </p:txBody>
      </p:sp>
      <p:sp>
        <p:nvSpPr>
          <p:cNvPr id="47" name="文本占位符 23"/>
          <p:cNvSpPr>
            <a:spLocks noGrp="1"/>
          </p:cNvSpPr>
          <p:nvPr>
            <p:ph type="body" sz="quarter" idx="19" hasCustomPrompt="1"/>
            <p:custDataLst>
              <p:tags r:id="rId40"/>
            </p:custDataLst>
          </p:nvPr>
        </p:nvSpPr>
        <p:spPr>
          <a:xfrm>
            <a:off x="4781641" y="4205797"/>
            <a:ext cx="2743200" cy="50400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zh-CN" altLang="en-US" dirty="0"/>
              <a:t>署名占位符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任意多边形: 形状 84"/>
          <p:cNvSpPr/>
          <p:nvPr userDrawn="1">
            <p:custDataLst>
              <p:tags r:id="rId2"/>
            </p:custDataLst>
          </p:nvPr>
        </p:nvSpPr>
        <p:spPr>
          <a:xfrm>
            <a:off x="0" y="815926"/>
            <a:ext cx="3010487" cy="5732586"/>
          </a:xfrm>
          <a:custGeom>
            <a:avLst/>
            <a:gdLst>
              <a:gd name="connsiteX0" fmla="*/ 144194 w 3010487"/>
              <a:gd name="connsiteY0" fmla="*/ 0 h 5732586"/>
              <a:gd name="connsiteX1" fmla="*/ 3010487 w 3010487"/>
              <a:gd name="connsiteY1" fmla="*/ 2866293 h 5732586"/>
              <a:gd name="connsiteX2" fmla="*/ 144194 w 3010487"/>
              <a:gd name="connsiteY2" fmla="*/ 5732586 h 5732586"/>
              <a:gd name="connsiteX3" fmla="*/ 0 w 3010487"/>
              <a:gd name="connsiteY3" fmla="*/ 5728940 h 5732586"/>
              <a:gd name="connsiteX4" fmla="*/ 0 w 3010487"/>
              <a:gd name="connsiteY4" fmla="*/ 3646 h 5732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0487" h="5732586">
                <a:moveTo>
                  <a:pt x="144194" y="0"/>
                </a:moveTo>
                <a:cubicBezTo>
                  <a:pt x="1727204" y="0"/>
                  <a:pt x="3010487" y="1283283"/>
                  <a:pt x="3010487" y="2866293"/>
                </a:cubicBezTo>
                <a:cubicBezTo>
                  <a:pt x="3010487" y="4449303"/>
                  <a:pt x="1727204" y="5732586"/>
                  <a:pt x="144194" y="5732586"/>
                </a:cubicBezTo>
                <a:lnTo>
                  <a:pt x="0" y="5728940"/>
                </a:lnTo>
                <a:lnTo>
                  <a:pt x="0" y="3646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任意多边形: 形状 108"/>
          <p:cNvSpPr/>
          <p:nvPr userDrawn="1">
            <p:custDataLst>
              <p:tags r:id="rId3"/>
            </p:custDataLst>
          </p:nvPr>
        </p:nvSpPr>
        <p:spPr>
          <a:xfrm>
            <a:off x="101981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0" name="任意多边形: 形状 109"/>
          <p:cNvSpPr/>
          <p:nvPr userDrawn="1">
            <p:custDataLst>
              <p:tags r:id="rId4"/>
            </p:custDataLst>
          </p:nvPr>
        </p:nvSpPr>
        <p:spPr>
          <a:xfrm>
            <a:off x="123698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1" name="任意多边形: 形状 110"/>
          <p:cNvSpPr/>
          <p:nvPr userDrawn="1">
            <p:custDataLst>
              <p:tags r:id="rId5"/>
            </p:custDataLst>
          </p:nvPr>
        </p:nvSpPr>
        <p:spPr>
          <a:xfrm>
            <a:off x="145478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2" name="任意多边形: 形状 111"/>
          <p:cNvSpPr/>
          <p:nvPr userDrawn="1">
            <p:custDataLst>
              <p:tags r:id="rId6"/>
            </p:custDataLst>
          </p:nvPr>
        </p:nvSpPr>
        <p:spPr>
          <a:xfrm>
            <a:off x="167259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3" name="任意多边形: 形状 112"/>
          <p:cNvSpPr/>
          <p:nvPr userDrawn="1">
            <p:custDataLst>
              <p:tags r:id="rId7"/>
            </p:custDataLst>
          </p:nvPr>
        </p:nvSpPr>
        <p:spPr>
          <a:xfrm>
            <a:off x="188976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4" name="任意多边形: 形状 113"/>
          <p:cNvSpPr/>
          <p:nvPr userDrawn="1">
            <p:custDataLst>
              <p:tags r:id="rId8"/>
            </p:custDataLst>
          </p:nvPr>
        </p:nvSpPr>
        <p:spPr>
          <a:xfrm>
            <a:off x="210756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任意多边形: 形状 102"/>
          <p:cNvSpPr/>
          <p:nvPr userDrawn="1">
            <p:custDataLst>
              <p:tags r:id="rId9"/>
            </p:custDataLst>
          </p:nvPr>
        </p:nvSpPr>
        <p:spPr>
          <a:xfrm>
            <a:off x="101981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4" name="任意多边形: 形状 103"/>
          <p:cNvSpPr/>
          <p:nvPr userDrawn="1">
            <p:custDataLst>
              <p:tags r:id="rId10"/>
            </p:custDataLst>
          </p:nvPr>
        </p:nvSpPr>
        <p:spPr>
          <a:xfrm>
            <a:off x="123698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5" name="任意多边形: 形状 104"/>
          <p:cNvSpPr/>
          <p:nvPr userDrawn="1">
            <p:custDataLst>
              <p:tags r:id="rId11"/>
            </p:custDataLst>
          </p:nvPr>
        </p:nvSpPr>
        <p:spPr>
          <a:xfrm>
            <a:off x="145478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6" name="任意多边形: 形状 105"/>
          <p:cNvSpPr/>
          <p:nvPr userDrawn="1">
            <p:custDataLst>
              <p:tags r:id="rId12"/>
            </p:custDataLst>
          </p:nvPr>
        </p:nvSpPr>
        <p:spPr>
          <a:xfrm>
            <a:off x="167259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7" name="任意多边形: 形状 106"/>
          <p:cNvSpPr/>
          <p:nvPr userDrawn="1">
            <p:custDataLst>
              <p:tags r:id="rId13"/>
            </p:custDataLst>
          </p:nvPr>
        </p:nvSpPr>
        <p:spPr>
          <a:xfrm>
            <a:off x="188976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8" name="任意多边形: 形状 107"/>
          <p:cNvSpPr/>
          <p:nvPr userDrawn="1">
            <p:custDataLst>
              <p:tags r:id="rId14"/>
            </p:custDataLst>
          </p:nvPr>
        </p:nvSpPr>
        <p:spPr>
          <a:xfrm>
            <a:off x="210756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7" name="任意多边形: 形状 96"/>
          <p:cNvSpPr/>
          <p:nvPr userDrawn="1">
            <p:custDataLst>
              <p:tags r:id="rId15"/>
            </p:custDataLst>
          </p:nvPr>
        </p:nvSpPr>
        <p:spPr>
          <a:xfrm>
            <a:off x="101981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8" name="任意多边形: 形状 97"/>
          <p:cNvSpPr/>
          <p:nvPr userDrawn="1">
            <p:custDataLst>
              <p:tags r:id="rId16"/>
            </p:custDataLst>
          </p:nvPr>
        </p:nvSpPr>
        <p:spPr>
          <a:xfrm>
            <a:off x="123698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9" name="任意多边形: 形状 98"/>
          <p:cNvSpPr/>
          <p:nvPr userDrawn="1">
            <p:custDataLst>
              <p:tags r:id="rId17"/>
            </p:custDataLst>
          </p:nvPr>
        </p:nvSpPr>
        <p:spPr>
          <a:xfrm>
            <a:off x="145478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0" name="任意多边形: 形状 99"/>
          <p:cNvSpPr/>
          <p:nvPr userDrawn="1">
            <p:custDataLst>
              <p:tags r:id="rId18"/>
            </p:custDataLst>
          </p:nvPr>
        </p:nvSpPr>
        <p:spPr>
          <a:xfrm>
            <a:off x="167259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1" name="任意多边形: 形状 100"/>
          <p:cNvSpPr/>
          <p:nvPr userDrawn="1">
            <p:custDataLst>
              <p:tags r:id="rId19"/>
            </p:custDataLst>
          </p:nvPr>
        </p:nvSpPr>
        <p:spPr>
          <a:xfrm>
            <a:off x="188976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2" name="任意多边形: 形状 101"/>
          <p:cNvSpPr/>
          <p:nvPr userDrawn="1">
            <p:custDataLst>
              <p:tags r:id="rId20"/>
            </p:custDataLst>
          </p:nvPr>
        </p:nvSpPr>
        <p:spPr>
          <a:xfrm>
            <a:off x="210756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1" name="任意多边形: 形状 90"/>
          <p:cNvSpPr/>
          <p:nvPr userDrawn="1">
            <p:custDataLst>
              <p:tags r:id="rId21"/>
            </p:custDataLst>
          </p:nvPr>
        </p:nvSpPr>
        <p:spPr>
          <a:xfrm>
            <a:off x="101981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2" name="任意多边形: 形状 91"/>
          <p:cNvSpPr/>
          <p:nvPr userDrawn="1">
            <p:custDataLst>
              <p:tags r:id="rId22"/>
            </p:custDataLst>
          </p:nvPr>
        </p:nvSpPr>
        <p:spPr>
          <a:xfrm>
            <a:off x="123698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3" name="任意多边形: 形状 92"/>
          <p:cNvSpPr/>
          <p:nvPr userDrawn="1">
            <p:custDataLst>
              <p:tags r:id="rId23"/>
            </p:custDataLst>
          </p:nvPr>
        </p:nvSpPr>
        <p:spPr>
          <a:xfrm>
            <a:off x="145478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4" name="任意多边形: 形状 93"/>
          <p:cNvSpPr/>
          <p:nvPr userDrawn="1">
            <p:custDataLst>
              <p:tags r:id="rId24"/>
            </p:custDataLst>
          </p:nvPr>
        </p:nvSpPr>
        <p:spPr>
          <a:xfrm>
            <a:off x="167259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5" name="任意多边形: 形状 94"/>
          <p:cNvSpPr/>
          <p:nvPr userDrawn="1">
            <p:custDataLst>
              <p:tags r:id="rId25"/>
            </p:custDataLst>
          </p:nvPr>
        </p:nvSpPr>
        <p:spPr>
          <a:xfrm>
            <a:off x="188976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6" name="任意多边形: 形状 95"/>
          <p:cNvSpPr/>
          <p:nvPr userDrawn="1">
            <p:custDataLst>
              <p:tags r:id="rId26"/>
            </p:custDataLst>
          </p:nvPr>
        </p:nvSpPr>
        <p:spPr>
          <a:xfrm>
            <a:off x="210756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6" name="任意多边形: 形状 115"/>
          <p:cNvSpPr/>
          <p:nvPr>
            <p:custDataLst>
              <p:tags r:id="rId27"/>
            </p:custDataLst>
          </p:nvPr>
        </p:nvSpPr>
        <p:spPr>
          <a:xfrm>
            <a:off x="10883032" y="5494407"/>
            <a:ext cx="1308968" cy="1363593"/>
          </a:xfrm>
          <a:custGeom>
            <a:avLst/>
            <a:gdLst>
              <a:gd name="connsiteX0" fmla="*/ 672905 w 1308968"/>
              <a:gd name="connsiteY0" fmla="*/ 0 h 1363593"/>
              <a:gd name="connsiteX1" fmla="*/ 1292915 w 1308968"/>
              <a:gd name="connsiteY1" fmla="*/ 416454 h 1363593"/>
              <a:gd name="connsiteX2" fmla="*/ 1308968 w 1308968"/>
              <a:gd name="connsiteY2" fmla="*/ 468831 h 1363593"/>
              <a:gd name="connsiteX3" fmla="*/ 1308968 w 1308968"/>
              <a:gd name="connsiteY3" fmla="*/ 1363593 h 1363593"/>
              <a:gd name="connsiteX4" fmla="*/ 0 w 1308968"/>
              <a:gd name="connsiteY4" fmla="*/ 1363593 h 1363593"/>
              <a:gd name="connsiteX5" fmla="*/ 0 w 1308968"/>
              <a:gd name="connsiteY5" fmla="*/ 681797 h 1363593"/>
              <a:gd name="connsiteX6" fmla="*/ 672905 w 1308968"/>
              <a:gd name="connsiteY6" fmla="*/ 0 h 1363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08968" h="1363593">
                <a:moveTo>
                  <a:pt x="672905" y="0"/>
                </a:moveTo>
                <a:cubicBezTo>
                  <a:pt x="951555" y="0"/>
                  <a:pt x="1190739" y="171761"/>
                  <a:pt x="1292915" y="416454"/>
                </a:cubicBezTo>
                <a:lnTo>
                  <a:pt x="1308968" y="468831"/>
                </a:lnTo>
                <a:lnTo>
                  <a:pt x="1308968" y="1363593"/>
                </a:lnTo>
                <a:lnTo>
                  <a:pt x="0" y="1363593"/>
                </a:lnTo>
                <a:lnTo>
                  <a:pt x="0" y="681797"/>
                </a:lnTo>
                <a:cubicBezTo>
                  <a:pt x="0" y="305353"/>
                  <a:pt x="301371" y="0"/>
                  <a:pt x="67290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17" name="任意多边形: 形状 116"/>
          <p:cNvSpPr/>
          <p:nvPr>
            <p:custDataLst>
              <p:tags r:id="rId28"/>
            </p:custDataLst>
          </p:nvPr>
        </p:nvSpPr>
        <p:spPr>
          <a:xfrm>
            <a:off x="10503205" y="6426987"/>
            <a:ext cx="862759" cy="431379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cxnSp>
        <p:nvCxnSpPr>
          <p:cNvPr id="124" name="直接连接符 123"/>
          <p:cNvCxnSpPr/>
          <p:nvPr>
            <p:custDataLst>
              <p:tags r:id="rId29"/>
            </p:custDataLst>
          </p:nvPr>
        </p:nvCxnSpPr>
        <p:spPr>
          <a:xfrm>
            <a:off x="4670473" y="5491317"/>
            <a:ext cx="618978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73040" y="2266101"/>
            <a:ext cx="2034412" cy="2688797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标</a:t>
            </a:r>
            <a:br>
              <a:rPr lang="en-US" altLang="zh-CN" dirty="0"/>
            </a:br>
            <a:r>
              <a:rPr lang="zh-CN" altLang="en-US" dirty="0"/>
              <a:t>题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9348036" y="816492"/>
            <a:ext cx="2843964" cy="5731457"/>
          </a:xfrm>
          <a:custGeom>
            <a:avLst/>
            <a:gdLst>
              <a:gd name="connsiteX0" fmla="*/ 2843964 w 2843964"/>
              <a:gd name="connsiteY0" fmla="*/ 0 h 5731457"/>
              <a:gd name="connsiteX1" fmla="*/ 2843964 w 2843964"/>
              <a:gd name="connsiteY1" fmla="*/ 5731457 h 5731457"/>
              <a:gd name="connsiteX2" fmla="*/ 2718794 w 2843964"/>
              <a:gd name="connsiteY2" fmla="*/ 5728292 h 5731457"/>
              <a:gd name="connsiteX3" fmla="*/ 0 w 2843964"/>
              <a:gd name="connsiteY3" fmla="*/ 2865728 h 5731457"/>
              <a:gd name="connsiteX4" fmla="*/ 2718794 w 2843964"/>
              <a:gd name="connsiteY4" fmla="*/ 3165 h 573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3964" h="5731457">
                <a:moveTo>
                  <a:pt x="2843964" y="0"/>
                </a:moveTo>
                <a:lnTo>
                  <a:pt x="2843964" y="5731457"/>
                </a:lnTo>
                <a:lnTo>
                  <a:pt x="2718794" y="5728292"/>
                </a:lnTo>
                <a:cubicBezTo>
                  <a:pt x="1204331" y="5651523"/>
                  <a:pt x="0" y="4399269"/>
                  <a:pt x="0" y="2865728"/>
                </a:cubicBezTo>
                <a:cubicBezTo>
                  <a:pt x="0" y="1332187"/>
                  <a:pt x="1204331" y="79933"/>
                  <a:pt x="2718794" y="3165"/>
                </a:cubicBez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" name="任意多边形: 形状 32"/>
          <p:cNvSpPr/>
          <p:nvPr userDrawn="1">
            <p:custDataLst>
              <p:tags r:id="rId3"/>
            </p:custDataLst>
          </p:nvPr>
        </p:nvSpPr>
        <p:spPr>
          <a:xfrm>
            <a:off x="1005522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 userDrawn="1">
            <p:custDataLst>
              <p:tags r:id="rId4"/>
            </p:custDataLst>
          </p:nvPr>
        </p:nvSpPr>
        <p:spPr>
          <a:xfrm>
            <a:off x="1027303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 userDrawn="1">
            <p:custDataLst>
              <p:tags r:id="rId5"/>
            </p:custDataLst>
          </p:nvPr>
        </p:nvSpPr>
        <p:spPr>
          <a:xfrm>
            <a:off x="1049020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 userDrawn="1">
            <p:custDataLst>
              <p:tags r:id="rId6"/>
            </p:custDataLst>
          </p:nvPr>
        </p:nvSpPr>
        <p:spPr>
          <a:xfrm>
            <a:off x="1070800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 userDrawn="1">
            <p:custDataLst>
              <p:tags r:id="rId7"/>
            </p:custDataLst>
          </p:nvPr>
        </p:nvSpPr>
        <p:spPr>
          <a:xfrm>
            <a:off x="10925175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 userDrawn="1">
            <p:custDataLst>
              <p:tags r:id="rId8"/>
            </p:custDataLst>
          </p:nvPr>
        </p:nvSpPr>
        <p:spPr>
          <a:xfrm>
            <a:off x="11142980" y="522922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1"/>
                  <a:pt x="42830" y="55151"/>
                  <a:pt x="27575" y="55151"/>
                </a:cubicBezTo>
                <a:cubicBezTo>
                  <a:pt x="12027" y="55151"/>
                  <a:pt x="0" y="42537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7" name="任意多边形: 形状 26"/>
          <p:cNvSpPr/>
          <p:nvPr userDrawn="1">
            <p:custDataLst>
              <p:tags r:id="rId9"/>
            </p:custDataLst>
          </p:nvPr>
        </p:nvSpPr>
        <p:spPr>
          <a:xfrm>
            <a:off x="1005522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8" name="任意多边形: 形状 27"/>
          <p:cNvSpPr/>
          <p:nvPr userDrawn="1">
            <p:custDataLst>
              <p:tags r:id="rId10"/>
            </p:custDataLst>
          </p:nvPr>
        </p:nvSpPr>
        <p:spPr>
          <a:xfrm>
            <a:off x="1027303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9" name="任意多边形: 形状 28"/>
          <p:cNvSpPr/>
          <p:nvPr userDrawn="1">
            <p:custDataLst>
              <p:tags r:id="rId11"/>
            </p:custDataLst>
          </p:nvPr>
        </p:nvSpPr>
        <p:spPr>
          <a:xfrm>
            <a:off x="1049020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0" name="任意多边形: 形状 29"/>
          <p:cNvSpPr/>
          <p:nvPr userDrawn="1">
            <p:custDataLst>
              <p:tags r:id="rId12"/>
            </p:custDataLst>
          </p:nvPr>
        </p:nvSpPr>
        <p:spPr>
          <a:xfrm>
            <a:off x="1070800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1" name="任意多边形: 形状 30"/>
          <p:cNvSpPr/>
          <p:nvPr userDrawn="1">
            <p:custDataLst>
              <p:tags r:id="rId13"/>
            </p:custDataLst>
          </p:nvPr>
        </p:nvSpPr>
        <p:spPr>
          <a:xfrm>
            <a:off x="10925175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 userDrawn="1">
            <p:custDataLst>
              <p:tags r:id="rId14"/>
            </p:custDataLst>
          </p:nvPr>
        </p:nvSpPr>
        <p:spPr>
          <a:xfrm>
            <a:off x="11142980" y="5518785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1" name="任意多边形: 形状 20"/>
          <p:cNvSpPr/>
          <p:nvPr userDrawn="1">
            <p:custDataLst>
              <p:tags r:id="rId15"/>
            </p:custDataLst>
          </p:nvPr>
        </p:nvSpPr>
        <p:spPr>
          <a:xfrm>
            <a:off x="1005522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2" name="任意多边形: 形状 21"/>
          <p:cNvSpPr/>
          <p:nvPr userDrawn="1">
            <p:custDataLst>
              <p:tags r:id="rId16"/>
            </p:custDataLst>
          </p:nvPr>
        </p:nvSpPr>
        <p:spPr>
          <a:xfrm>
            <a:off x="1027303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3" name="任意多边形: 形状 22"/>
          <p:cNvSpPr/>
          <p:nvPr userDrawn="1">
            <p:custDataLst>
              <p:tags r:id="rId17"/>
            </p:custDataLst>
          </p:nvPr>
        </p:nvSpPr>
        <p:spPr>
          <a:xfrm>
            <a:off x="1049020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4" name="任意多边形: 形状 23"/>
          <p:cNvSpPr/>
          <p:nvPr userDrawn="1">
            <p:custDataLst>
              <p:tags r:id="rId18"/>
            </p:custDataLst>
          </p:nvPr>
        </p:nvSpPr>
        <p:spPr>
          <a:xfrm>
            <a:off x="1070800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5" name="任意多边形: 形状 24"/>
          <p:cNvSpPr/>
          <p:nvPr userDrawn="1">
            <p:custDataLst>
              <p:tags r:id="rId19"/>
            </p:custDataLst>
          </p:nvPr>
        </p:nvSpPr>
        <p:spPr>
          <a:xfrm>
            <a:off x="10925175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任意多边形: 形状 25"/>
          <p:cNvSpPr/>
          <p:nvPr userDrawn="1">
            <p:custDataLst>
              <p:tags r:id="rId20"/>
            </p:custDataLst>
          </p:nvPr>
        </p:nvSpPr>
        <p:spPr>
          <a:xfrm>
            <a:off x="11142980" y="5820410"/>
            <a:ext cx="73025" cy="73025"/>
          </a:xfrm>
          <a:custGeom>
            <a:avLst/>
            <a:gdLst>
              <a:gd name="connsiteX0" fmla="*/ 0 w 55150"/>
              <a:gd name="connsiteY0" fmla="*/ 27283 h 55151"/>
              <a:gd name="connsiteX1" fmla="*/ 27575 w 55150"/>
              <a:gd name="connsiteY1" fmla="*/ 0 h 55151"/>
              <a:gd name="connsiteX2" fmla="*/ 55151 w 55150"/>
              <a:gd name="connsiteY2" fmla="*/ 27283 h 55151"/>
              <a:gd name="connsiteX3" fmla="*/ 27575 w 55150"/>
              <a:gd name="connsiteY3" fmla="*/ 55152 h 55151"/>
              <a:gd name="connsiteX4" fmla="*/ 0 w 55150"/>
              <a:gd name="connsiteY4" fmla="*/ 27283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3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3"/>
                </a:cubicBezTo>
                <a:cubicBezTo>
                  <a:pt x="55151" y="42831"/>
                  <a:pt x="42830" y="55152"/>
                  <a:pt x="27575" y="55152"/>
                </a:cubicBezTo>
                <a:cubicBezTo>
                  <a:pt x="12027" y="55152"/>
                  <a:pt x="0" y="42831"/>
                  <a:pt x="0" y="2728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 userDrawn="1">
            <p:custDataLst>
              <p:tags r:id="rId21"/>
            </p:custDataLst>
          </p:nvPr>
        </p:nvSpPr>
        <p:spPr>
          <a:xfrm>
            <a:off x="1005522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 userDrawn="1">
            <p:custDataLst>
              <p:tags r:id="rId22"/>
            </p:custDataLst>
          </p:nvPr>
        </p:nvSpPr>
        <p:spPr>
          <a:xfrm>
            <a:off x="1027303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 userDrawn="1">
            <p:custDataLst>
              <p:tags r:id="rId23"/>
            </p:custDataLst>
          </p:nvPr>
        </p:nvSpPr>
        <p:spPr>
          <a:xfrm>
            <a:off x="1049020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 userDrawn="1">
            <p:custDataLst>
              <p:tags r:id="rId24"/>
            </p:custDataLst>
          </p:nvPr>
        </p:nvSpPr>
        <p:spPr>
          <a:xfrm>
            <a:off x="1070800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任意多边形: 形状 18"/>
          <p:cNvSpPr/>
          <p:nvPr userDrawn="1">
            <p:custDataLst>
              <p:tags r:id="rId25"/>
            </p:custDataLst>
          </p:nvPr>
        </p:nvSpPr>
        <p:spPr>
          <a:xfrm>
            <a:off x="10925175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0" name="任意多边形: 形状 19"/>
          <p:cNvSpPr/>
          <p:nvPr userDrawn="1">
            <p:custDataLst>
              <p:tags r:id="rId26"/>
            </p:custDataLst>
          </p:nvPr>
        </p:nvSpPr>
        <p:spPr>
          <a:xfrm>
            <a:off x="11142980" y="6121400"/>
            <a:ext cx="73025" cy="73025"/>
          </a:xfrm>
          <a:custGeom>
            <a:avLst/>
            <a:gdLst>
              <a:gd name="connsiteX0" fmla="*/ 0 w 55150"/>
              <a:gd name="connsiteY0" fmla="*/ 27282 h 55151"/>
              <a:gd name="connsiteX1" fmla="*/ 27575 w 55150"/>
              <a:gd name="connsiteY1" fmla="*/ 0 h 55151"/>
              <a:gd name="connsiteX2" fmla="*/ 55151 w 55150"/>
              <a:gd name="connsiteY2" fmla="*/ 27282 h 55151"/>
              <a:gd name="connsiteX3" fmla="*/ 27575 w 55150"/>
              <a:gd name="connsiteY3" fmla="*/ 55151 h 55151"/>
              <a:gd name="connsiteX4" fmla="*/ 0 w 55150"/>
              <a:gd name="connsiteY4" fmla="*/ 27282 h 55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150" h="55151">
                <a:moveTo>
                  <a:pt x="0" y="27282"/>
                </a:moveTo>
                <a:cubicBezTo>
                  <a:pt x="0" y="12028"/>
                  <a:pt x="12027" y="0"/>
                  <a:pt x="27575" y="0"/>
                </a:cubicBezTo>
                <a:cubicBezTo>
                  <a:pt x="42830" y="0"/>
                  <a:pt x="55151" y="12028"/>
                  <a:pt x="55151" y="27282"/>
                </a:cubicBezTo>
                <a:cubicBezTo>
                  <a:pt x="55151" y="42830"/>
                  <a:pt x="42830" y="55151"/>
                  <a:pt x="27575" y="55151"/>
                </a:cubicBezTo>
                <a:cubicBezTo>
                  <a:pt x="12027" y="55151"/>
                  <a:pt x="0" y="42830"/>
                  <a:pt x="0" y="27282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39" name="任意多边形 1"/>
          <p:cNvSpPr/>
          <p:nvPr userDrawn="1">
            <p:custDataLst>
              <p:tags r:id="rId27"/>
            </p:custDataLst>
          </p:nvPr>
        </p:nvSpPr>
        <p:spPr>
          <a:xfrm>
            <a:off x="206375" y="5969564"/>
            <a:ext cx="1343382" cy="88907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16" h="1400">
                <a:moveTo>
                  <a:pt x="1058" y="0"/>
                </a:moveTo>
                <a:cubicBezTo>
                  <a:pt x="1570" y="0"/>
                  <a:pt x="1997" y="368"/>
                  <a:pt x="2096" y="857"/>
                </a:cubicBezTo>
                <a:lnTo>
                  <a:pt x="2116" y="1053"/>
                </a:lnTo>
                <a:lnTo>
                  <a:pt x="1762" y="1053"/>
                </a:lnTo>
                <a:lnTo>
                  <a:pt x="1762" y="1400"/>
                </a:lnTo>
                <a:lnTo>
                  <a:pt x="0" y="1400"/>
                </a:lnTo>
                <a:lnTo>
                  <a:pt x="0" y="1053"/>
                </a:lnTo>
                <a:lnTo>
                  <a:pt x="0" y="1053"/>
                </a:lnTo>
                <a:lnTo>
                  <a:pt x="20" y="857"/>
                </a:lnTo>
                <a:cubicBezTo>
                  <a:pt x="119" y="368"/>
                  <a:pt x="546" y="0"/>
                  <a:pt x="10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 userDrawn="1">
            <p:custDataLst>
              <p:tags r:id="rId28"/>
            </p:custDataLst>
          </p:nvPr>
        </p:nvCxnSpPr>
        <p:spPr>
          <a:xfrm>
            <a:off x="1549757" y="6527800"/>
            <a:ext cx="857214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任意多边形: 形状 40"/>
          <p:cNvSpPr/>
          <p:nvPr userDrawn="1">
            <p:custDataLst>
              <p:tags r:id="rId29"/>
            </p:custDataLst>
          </p:nvPr>
        </p:nvSpPr>
        <p:spPr>
          <a:xfrm>
            <a:off x="1075734" y="6426567"/>
            <a:ext cx="862759" cy="431379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0"/>
            </p:custDataLst>
          </p:nvPr>
        </p:nvSpPr>
        <p:spPr>
          <a:xfrm>
            <a:off x="1581138" y="700668"/>
            <a:ext cx="6603643" cy="4992039"/>
          </a:xfrm>
        </p:spPr>
        <p:txBody>
          <a:bodyPr anchor="ctr">
            <a:normAutofit/>
          </a:bodyPr>
          <a:lstStyle>
            <a:lvl1pPr algn="l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1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33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34"/>
            </p:custDataLst>
          </p:nvPr>
        </p:nvSpPr>
        <p:spPr>
          <a:xfrm>
            <a:off x="10270349" y="2560320"/>
            <a:ext cx="1632479" cy="1869606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>
            <p:custDataLst>
              <p:tags r:id="rId17"/>
            </p:custDataLst>
          </p:nvPr>
        </p:nvCxnSpPr>
        <p:spPr>
          <a:xfrm>
            <a:off x="818147" y="1123697"/>
            <a:ext cx="10535653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: 形状 14"/>
          <p:cNvSpPr/>
          <p:nvPr userDrawn="1">
            <p:custDataLst>
              <p:tags r:id="rId18"/>
            </p:custDataLst>
          </p:nvPr>
        </p:nvSpPr>
        <p:spPr>
          <a:xfrm>
            <a:off x="206549" y="6189274"/>
            <a:ext cx="1343208" cy="668726"/>
          </a:xfrm>
          <a:custGeom>
            <a:avLst/>
            <a:gdLst>
              <a:gd name="connsiteX0" fmla="*/ 671605 w 1343208"/>
              <a:gd name="connsiteY0" fmla="*/ 0 h 668726"/>
              <a:gd name="connsiteX1" fmla="*/ 1330834 w 1343208"/>
              <a:gd name="connsiteY1" fmla="*/ 544421 h 668726"/>
              <a:gd name="connsiteX2" fmla="*/ 1343208 w 1343208"/>
              <a:gd name="connsiteY2" fmla="*/ 668726 h 668726"/>
              <a:gd name="connsiteX3" fmla="*/ 0 w 1343208"/>
              <a:gd name="connsiteY3" fmla="*/ 668726 h 668726"/>
              <a:gd name="connsiteX4" fmla="*/ 12374 w 1343208"/>
              <a:gd name="connsiteY4" fmla="*/ 544421 h 668726"/>
              <a:gd name="connsiteX5" fmla="*/ 671605 w 1343208"/>
              <a:gd name="connsiteY5" fmla="*/ 0 h 668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3208" h="668726">
                <a:moveTo>
                  <a:pt x="671605" y="0"/>
                </a:moveTo>
                <a:cubicBezTo>
                  <a:pt x="996697" y="0"/>
                  <a:pt x="1268070" y="233786"/>
                  <a:pt x="1330834" y="544421"/>
                </a:cubicBezTo>
                <a:lnTo>
                  <a:pt x="1343208" y="668726"/>
                </a:lnTo>
                <a:lnTo>
                  <a:pt x="0" y="668726"/>
                </a:lnTo>
                <a:lnTo>
                  <a:pt x="12374" y="544421"/>
                </a:lnTo>
                <a:cubicBezTo>
                  <a:pt x="75138" y="233786"/>
                  <a:pt x="346512" y="0"/>
                  <a:pt x="671605" y="0"/>
                </a:cubicBezTo>
                <a:close/>
              </a:path>
            </a:pathLst>
          </a:custGeom>
          <a:solidFill>
            <a:schemeClr val="accent1"/>
          </a:solidFill>
          <a:ln w="293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 userDrawn="1">
            <p:custDataLst>
              <p:tags r:id="rId19"/>
            </p:custDataLst>
          </p:nvPr>
        </p:nvCxnSpPr>
        <p:spPr>
          <a:xfrm>
            <a:off x="1549757" y="6527800"/>
            <a:ext cx="9013825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任意多边形: 形状 16"/>
          <p:cNvSpPr/>
          <p:nvPr userDrawn="1">
            <p:custDataLst>
              <p:tags r:id="rId20"/>
            </p:custDataLst>
          </p:nvPr>
        </p:nvSpPr>
        <p:spPr>
          <a:xfrm>
            <a:off x="1075734" y="6425363"/>
            <a:ext cx="862759" cy="431379"/>
          </a:xfrm>
          <a:custGeom>
            <a:avLst/>
            <a:gdLst>
              <a:gd name="connsiteX0" fmla="*/ 523059 w 1046117"/>
              <a:gd name="connsiteY0" fmla="*/ 0 h 523058"/>
              <a:gd name="connsiteX1" fmla="*/ 0 w 1046117"/>
              <a:gd name="connsiteY1" fmla="*/ 523059 h 523058"/>
              <a:gd name="connsiteX2" fmla="*/ 1046118 w 1046117"/>
              <a:gd name="connsiteY2" fmla="*/ 523059 h 523058"/>
              <a:gd name="connsiteX3" fmla="*/ 523059 w 1046117"/>
              <a:gd name="connsiteY3" fmla="*/ 0 h 5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6117" h="523058">
                <a:moveTo>
                  <a:pt x="523059" y="0"/>
                </a:moveTo>
                <a:cubicBezTo>
                  <a:pt x="234100" y="0"/>
                  <a:pt x="0" y="234100"/>
                  <a:pt x="0" y="523059"/>
                </a:cubicBezTo>
                <a:lnTo>
                  <a:pt x="1046118" y="523059"/>
                </a:lnTo>
                <a:cubicBezTo>
                  <a:pt x="1045825" y="234100"/>
                  <a:pt x="811724" y="0"/>
                  <a:pt x="523059" y="0"/>
                </a:cubicBez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8" name="任意多边形: 形状 17"/>
          <p:cNvSpPr/>
          <p:nvPr userDrawn="1">
            <p:custDataLst>
              <p:tags r:id="rId21"/>
            </p:custDataLst>
          </p:nvPr>
        </p:nvSpPr>
        <p:spPr>
          <a:xfrm>
            <a:off x="10319385" y="6057265"/>
            <a:ext cx="1872615" cy="800735"/>
          </a:xfrm>
          <a:custGeom>
            <a:avLst/>
            <a:gdLst>
              <a:gd name="connsiteX0" fmla="*/ 1267016 w 2192479"/>
              <a:gd name="connsiteY0" fmla="*/ 0 h 936989"/>
              <a:gd name="connsiteX1" fmla="*/ 2109873 w 2192479"/>
              <a:gd name="connsiteY1" fmla="*/ 302578 h 936989"/>
              <a:gd name="connsiteX2" fmla="*/ 2192479 w 2192479"/>
              <a:gd name="connsiteY2" fmla="*/ 377655 h 936989"/>
              <a:gd name="connsiteX3" fmla="*/ 2192479 w 2192479"/>
              <a:gd name="connsiteY3" fmla="*/ 936989 h 936989"/>
              <a:gd name="connsiteX4" fmla="*/ 0 w 2192479"/>
              <a:gd name="connsiteY4" fmla="*/ 936989 h 936989"/>
              <a:gd name="connsiteX5" fmla="*/ 1534 w 2192479"/>
              <a:gd name="connsiteY5" fmla="*/ 931024 h 936989"/>
              <a:gd name="connsiteX6" fmla="*/ 1267016 w 2192479"/>
              <a:gd name="connsiteY6" fmla="*/ 0 h 93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92479" h="936989">
                <a:moveTo>
                  <a:pt x="1267016" y="0"/>
                </a:moveTo>
                <a:cubicBezTo>
                  <a:pt x="1587182" y="0"/>
                  <a:pt x="1880826" y="113551"/>
                  <a:pt x="2109873" y="302578"/>
                </a:cubicBezTo>
                <a:lnTo>
                  <a:pt x="2192479" y="377655"/>
                </a:lnTo>
                <a:lnTo>
                  <a:pt x="2192479" y="936989"/>
                </a:lnTo>
                <a:lnTo>
                  <a:pt x="0" y="936989"/>
                </a:lnTo>
                <a:lnTo>
                  <a:pt x="1534" y="931024"/>
                </a:lnTo>
                <a:cubicBezTo>
                  <a:pt x="169301" y="391636"/>
                  <a:pt x="672423" y="0"/>
                  <a:pt x="126701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37.xml"/><Relationship Id="rId2" Type="http://schemas.openxmlformats.org/officeDocument/2006/relationships/image" Target="../media/image19.png"/><Relationship Id="rId1" Type="http://schemas.openxmlformats.org/officeDocument/2006/relationships/tags" Target="../tags/tag3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8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" Type="http://schemas.openxmlformats.org/officeDocument/2006/relationships/tags" Target="../tags/tag33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230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tags" Target="../tags/tag21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39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tags" Target="../tags/tag24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2.xml"/><Relationship Id="rId8" Type="http://schemas.openxmlformats.org/officeDocument/2006/relationships/tags" Target="../tags/tag251.xml"/><Relationship Id="rId7" Type="http://schemas.openxmlformats.org/officeDocument/2006/relationships/tags" Target="../tags/tag250.xml"/><Relationship Id="rId6" Type="http://schemas.openxmlformats.org/officeDocument/2006/relationships/tags" Target="../tags/tag249.x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281.xml"/><Relationship Id="rId5" Type="http://schemas.openxmlformats.org/officeDocument/2006/relationships/tags" Target="../tags/tag248.xml"/><Relationship Id="rId49" Type="http://schemas.openxmlformats.org/officeDocument/2006/relationships/image" Target="../media/image17.svg"/><Relationship Id="rId48" Type="http://schemas.openxmlformats.org/officeDocument/2006/relationships/image" Target="../media/image16.png"/><Relationship Id="rId47" Type="http://schemas.openxmlformats.org/officeDocument/2006/relationships/tags" Target="../tags/tag280.xml"/><Relationship Id="rId46" Type="http://schemas.openxmlformats.org/officeDocument/2006/relationships/image" Target="../media/image15.svg"/><Relationship Id="rId45" Type="http://schemas.openxmlformats.org/officeDocument/2006/relationships/image" Target="../media/image14.png"/><Relationship Id="rId44" Type="http://schemas.openxmlformats.org/officeDocument/2006/relationships/tags" Target="../tags/tag279.xml"/><Relationship Id="rId43" Type="http://schemas.openxmlformats.org/officeDocument/2006/relationships/image" Target="../media/image13.svg"/><Relationship Id="rId42" Type="http://schemas.openxmlformats.org/officeDocument/2006/relationships/image" Target="../media/image12.png"/><Relationship Id="rId41" Type="http://schemas.openxmlformats.org/officeDocument/2006/relationships/tags" Target="../tags/tag278.xml"/><Relationship Id="rId40" Type="http://schemas.openxmlformats.org/officeDocument/2006/relationships/image" Target="../media/image11.svg"/><Relationship Id="rId4" Type="http://schemas.openxmlformats.org/officeDocument/2006/relationships/tags" Target="../tags/tag247.xml"/><Relationship Id="rId39" Type="http://schemas.openxmlformats.org/officeDocument/2006/relationships/image" Target="../media/image10.png"/><Relationship Id="rId38" Type="http://schemas.openxmlformats.org/officeDocument/2006/relationships/tags" Target="../tags/tag277.xml"/><Relationship Id="rId37" Type="http://schemas.openxmlformats.org/officeDocument/2006/relationships/image" Target="../media/image9.svg"/><Relationship Id="rId36" Type="http://schemas.openxmlformats.org/officeDocument/2006/relationships/image" Target="../media/image8.png"/><Relationship Id="rId35" Type="http://schemas.openxmlformats.org/officeDocument/2006/relationships/tags" Target="../tags/tag276.xml"/><Relationship Id="rId34" Type="http://schemas.openxmlformats.org/officeDocument/2006/relationships/image" Target="../media/image7.svg"/><Relationship Id="rId33" Type="http://schemas.openxmlformats.org/officeDocument/2006/relationships/image" Target="../media/image6.png"/><Relationship Id="rId32" Type="http://schemas.openxmlformats.org/officeDocument/2006/relationships/tags" Target="../tags/tag275.xml"/><Relationship Id="rId31" Type="http://schemas.openxmlformats.org/officeDocument/2006/relationships/tags" Target="../tags/tag274.xml"/><Relationship Id="rId30" Type="http://schemas.openxmlformats.org/officeDocument/2006/relationships/tags" Target="../tags/tag273.xml"/><Relationship Id="rId3" Type="http://schemas.openxmlformats.org/officeDocument/2006/relationships/tags" Target="../tags/tag246.xml"/><Relationship Id="rId29" Type="http://schemas.openxmlformats.org/officeDocument/2006/relationships/tags" Target="../tags/tag272.xml"/><Relationship Id="rId28" Type="http://schemas.openxmlformats.org/officeDocument/2006/relationships/tags" Target="../tags/tag271.xml"/><Relationship Id="rId27" Type="http://schemas.openxmlformats.org/officeDocument/2006/relationships/tags" Target="../tags/tag270.xml"/><Relationship Id="rId26" Type="http://schemas.openxmlformats.org/officeDocument/2006/relationships/tags" Target="../tags/tag269.xml"/><Relationship Id="rId25" Type="http://schemas.openxmlformats.org/officeDocument/2006/relationships/tags" Target="../tags/tag268.xml"/><Relationship Id="rId24" Type="http://schemas.openxmlformats.org/officeDocument/2006/relationships/tags" Target="../tags/tag267.xml"/><Relationship Id="rId23" Type="http://schemas.openxmlformats.org/officeDocument/2006/relationships/tags" Target="../tags/tag266.xml"/><Relationship Id="rId22" Type="http://schemas.openxmlformats.org/officeDocument/2006/relationships/tags" Target="../tags/tag265.xml"/><Relationship Id="rId21" Type="http://schemas.openxmlformats.org/officeDocument/2006/relationships/tags" Target="../tags/tag264.xml"/><Relationship Id="rId20" Type="http://schemas.openxmlformats.org/officeDocument/2006/relationships/tags" Target="../tags/tag263.xml"/><Relationship Id="rId2" Type="http://schemas.openxmlformats.org/officeDocument/2006/relationships/tags" Target="../tags/tag245.xml"/><Relationship Id="rId19" Type="http://schemas.openxmlformats.org/officeDocument/2006/relationships/tags" Target="../tags/tag262.xml"/><Relationship Id="rId18" Type="http://schemas.openxmlformats.org/officeDocument/2006/relationships/tags" Target="../tags/tag261.xml"/><Relationship Id="rId17" Type="http://schemas.openxmlformats.org/officeDocument/2006/relationships/tags" Target="../tags/tag260.xml"/><Relationship Id="rId16" Type="http://schemas.openxmlformats.org/officeDocument/2006/relationships/tags" Target="../tags/tag259.xml"/><Relationship Id="rId15" Type="http://schemas.openxmlformats.org/officeDocument/2006/relationships/tags" Target="../tags/tag258.xml"/><Relationship Id="rId14" Type="http://schemas.openxmlformats.org/officeDocument/2006/relationships/tags" Target="../tags/tag257.xml"/><Relationship Id="rId13" Type="http://schemas.openxmlformats.org/officeDocument/2006/relationships/tags" Target="../tags/tag256.xml"/><Relationship Id="rId12" Type="http://schemas.openxmlformats.org/officeDocument/2006/relationships/tags" Target="../tags/tag255.xml"/><Relationship Id="rId11" Type="http://schemas.openxmlformats.org/officeDocument/2006/relationships/tags" Target="../tags/tag254.xml"/><Relationship Id="rId10" Type="http://schemas.openxmlformats.org/officeDocument/2006/relationships/tags" Target="../tags/tag253.xml"/><Relationship Id="rId1" Type="http://schemas.openxmlformats.org/officeDocument/2006/relationships/tags" Target="../tags/tag24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288.xml"/><Relationship Id="rId6" Type="http://schemas.openxmlformats.org/officeDocument/2006/relationships/tags" Target="../tags/tag287.xml"/><Relationship Id="rId5" Type="http://schemas.openxmlformats.org/officeDocument/2006/relationships/tags" Target="../tags/tag286.xml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tags" Target="../tags/tag294.xml"/><Relationship Id="rId5" Type="http://schemas.openxmlformats.org/officeDocument/2006/relationships/tags" Target="../tags/tag293.xml"/><Relationship Id="rId4" Type="http://schemas.openxmlformats.org/officeDocument/2006/relationships/tags" Target="../tags/tag292.xml"/><Relationship Id="rId3" Type="http://schemas.openxmlformats.org/officeDocument/2006/relationships/tags" Target="../tags/tag291.xml"/><Relationship Id="rId2" Type="http://schemas.openxmlformats.org/officeDocument/2006/relationships/tags" Target="../tags/tag29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306.xml"/><Relationship Id="rId17" Type="http://schemas.openxmlformats.org/officeDocument/2006/relationships/tags" Target="../tags/tag305.xml"/><Relationship Id="rId16" Type="http://schemas.openxmlformats.org/officeDocument/2006/relationships/tags" Target="../tags/tag304.xml"/><Relationship Id="rId15" Type="http://schemas.openxmlformats.org/officeDocument/2006/relationships/tags" Target="../tags/tag303.xml"/><Relationship Id="rId14" Type="http://schemas.openxmlformats.org/officeDocument/2006/relationships/tags" Target="../tags/tag302.xml"/><Relationship Id="rId13" Type="http://schemas.openxmlformats.org/officeDocument/2006/relationships/tags" Target="../tags/tag301.xml"/><Relationship Id="rId12" Type="http://schemas.openxmlformats.org/officeDocument/2006/relationships/tags" Target="../tags/tag300.xml"/><Relationship Id="rId11" Type="http://schemas.openxmlformats.org/officeDocument/2006/relationships/tags" Target="../tags/tag299.xml"/><Relationship Id="rId10" Type="http://schemas.openxmlformats.org/officeDocument/2006/relationships/tags" Target="../tags/tag298.xml"/><Relationship Id="rId1" Type="http://schemas.openxmlformats.org/officeDocument/2006/relationships/tags" Target="../tags/tag28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333.xml"/><Relationship Id="rId26" Type="http://schemas.openxmlformats.org/officeDocument/2006/relationships/tags" Target="../tags/tag332.xml"/><Relationship Id="rId25" Type="http://schemas.openxmlformats.org/officeDocument/2006/relationships/tags" Target="../tags/tag331.xml"/><Relationship Id="rId24" Type="http://schemas.openxmlformats.org/officeDocument/2006/relationships/tags" Target="../tags/tag330.xml"/><Relationship Id="rId23" Type="http://schemas.openxmlformats.org/officeDocument/2006/relationships/tags" Target="../tags/tag329.xml"/><Relationship Id="rId22" Type="http://schemas.openxmlformats.org/officeDocument/2006/relationships/tags" Target="../tags/tag328.xml"/><Relationship Id="rId21" Type="http://schemas.openxmlformats.org/officeDocument/2006/relationships/tags" Target="../tags/tag327.xml"/><Relationship Id="rId20" Type="http://schemas.openxmlformats.org/officeDocument/2006/relationships/tags" Target="../tags/tag326.xml"/><Relationship Id="rId2" Type="http://schemas.openxmlformats.org/officeDocument/2006/relationships/tags" Target="../tags/tag308.xml"/><Relationship Id="rId19" Type="http://schemas.openxmlformats.org/officeDocument/2006/relationships/tags" Target="../tags/tag325.xml"/><Relationship Id="rId18" Type="http://schemas.openxmlformats.org/officeDocument/2006/relationships/tags" Target="../tags/tag324.xml"/><Relationship Id="rId17" Type="http://schemas.openxmlformats.org/officeDocument/2006/relationships/tags" Target="../tags/tag323.xml"/><Relationship Id="rId16" Type="http://schemas.openxmlformats.org/officeDocument/2006/relationships/tags" Target="../tags/tag322.xml"/><Relationship Id="rId15" Type="http://schemas.openxmlformats.org/officeDocument/2006/relationships/tags" Target="../tags/tag321.xml"/><Relationship Id="rId14" Type="http://schemas.openxmlformats.org/officeDocument/2006/relationships/tags" Target="../tags/tag320.xml"/><Relationship Id="rId13" Type="http://schemas.openxmlformats.org/officeDocument/2006/relationships/tags" Target="../tags/tag319.xml"/><Relationship Id="rId12" Type="http://schemas.openxmlformats.org/officeDocument/2006/relationships/tags" Target="../tags/tag318.xml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5.xml"/><Relationship Id="rId2" Type="http://schemas.openxmlformats.org/officeDocument/2006/relationships/image" Target="../media/image18.png"/><Relationship Id="rId1" Type="http://schemas.openxmlformats.org/officeDocument/2006/relationships/tags" Target="../tags/tag3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1656000"/>
            <a:ext cx="10515600" cy="1800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深度强化学习</a:t>
            </a:r>
            <a:r>
              <a:rPr lang="en-US" altLang="zh-CN" dirty="0"/>
              <a:t>DQN</a:t>
            </a:r>
            <a:r>
              <a:rPr lang="zh-CN" altLang="en-US" dirty="0"/>
              <a:t>模型在</a:t>
            </a:r>
            <a:r>
              <a:rPr lang="en-US" altLang="zh-CN" dirty="0"/>
              <a:t>Flappy Bird</a:t>
            </a:r>
            <a:r>
              <a:rPr lang="zh-CN" altLang="en-US" dirty="0"/>
              <a:t>游戏中的实现研究</a:t>
            </a:r>
            <a:endParaRPr lang="zh-CN" altLang="en-US" dirty="0"/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8867500" y="331469"/>
            <a:ext cx="2880000" cy="504000"/>
          </a:xfrm>
        </p:spPr>
        <p:txBody>
          <a:bodyPr anchor="ctr">
            <a:normAutofit/>
          </a:bodyPr>
          <a:lstStyle/>
          <a:p>
            <a:pPr marL="0" indent="0" algn="r">
              <a:buNone/>
            </a:pPr>
            <a:r>
              <a:rPr lang="en-US" altLang="zh-CN" sz="1200" b="1" dirty="0">
                <a:solidFill>
                  <a:schemeClr val="accent6"/>
                </a:solidFill>
              </a:rPr>
              <a:t>2025.5.30</a:t>
            </a:r>
            <a:endParaRPr lang="en-US" altLang="zh-CN" sz="1200" b="1" dirty="0">
              <a:solidFill>
                <a:schemeClr val="accent6"/>
              </a:solidFill>
            </a:endParaRPr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4781550" y="4586288"/>
            <a:ext cx="2743200" cy="503237"/>
          </a:xfrm>
        </p:spPr>
        <p:txBody>
          <a:bodyPr>
            <a:normAutofit/>
          </a:bodyPr>
          <a:lstStyle/>
          <a:p>
            <a:r>
              <a:rPr lang="zh-CN" altLang="en-US"/>
              <a:t>汇报人：徐云鹏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结果分析</a:t>
            </a:r>
            <a:endParaRPr lang="zh-CN" altLang="en-US"/>
          </a:p>
        </p:txBody>
      </p:sp>
      <p:pic>
        <p:nvPicPr>
          <p:cNvPr id="2" name="图片 1" descr="training_episode_3600"/>
          <p:cNvPicPr>
            <a:picLocks noChangeAspect="1"/>
          </p:cNvPicPr>
          <p:nvPr/>
        </p:nvPicPr>
        <p:blipFill>
          <a:blip r:embed="rId2"/>
          <a:srcRect r="49304" b="66574"/>
          <a:stretch>
            <a:fillRect/>
          </a:stretch>
        </p:blipFill>
        <p:spPr>
          <a:xfrm>
            <a:off x="334645" y="1136650"/>
            <a:ext cx="4663440" cy="2459990"/>
          </a:xfrm>
          <a:prstGeom prst="rect">
            <a:avLst/>
          </a:prstGeom>
        </p:spPr>
      </p:pic>
      <p:pic>
        <p:nvPicPr>
          <p:cNvPr id="4" name="图片 3" descr="training_episode_3600"/>
          <p:cNvPicPr>
            <a:picLocks noChangeAspect="1"/>
          </p:cNvPicPr>
          <p:nvPr/>
        </p:nvPicPr>
        <p:blipFill>
          <a:blip r:embed="rId2"/>
          <a:srcRect l="51467" t="33343" r="-133" b="33704"/>
          <a:stretch>
            <a:fillRect/>
          </a:stretch>
        </p:blipFill>
        <p:spPr>
          <a:xfrm>
            <a:off x="334645" y="3941445"/>
            <a:ext cx="4664075" cy="24841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8085" y="1080135"/>
            <a:ext cx="659828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dirty="0" err="1" smtClean="0"/>
              <a:t>从</a:t>
            </a:r>
            <a:r>
              <a:rPr lang="en-US" altLang="zh-CN" b="1" dirty="0" err="1" smtClean="0"/>
              <a:t>"Episode Rewards"</a:t>
            </a:r>
            <a:r>
              <a:rPr lang="zh-CN" altLang="en-US" dirty="0" err="1" smtClean="0"/>
              <a:t>图表可以看出：</a:t>
            </a:r>
            <a:endParaRPr lang="en-US" altLang="zh-CN" dirty="0" err="1" smtClean="0"/>
          </a:p>
          <a:p>
            <a:pPr indent="457200" algn="l"/>
            <a:r>
              <a:rPr lang="zh-CN" altLang="en-US" dirty="0" err="1" smtClean="0"/>
              <a:t>在</a:t>
            </a:r>
            <a:r>
              <a:rPr lang="zh-CN" altLang="en-US" b="1" dirty="0" err="1" smtClean="0"/>
              <a:t>前</a:t>
            </a:r>
            <a:r>
              <a:rPr lang="en-US" altLang="zh-CN" b="1" dirty="0" err="1" smtClean="0"/>
              <a:t>2000</a:t>
            </a:r>
            <a:r>
              <a:rPr lang="zh-CN" altLang="en-US" b="1" dirty="0" err="1" smtClean="0"/>
              <a:t>回合</a:t>
            </a:r>
            <a:r>
              <a:rPr lang="zh-CN" altLang="en-US" dirty="0" err="1" smtClean="0"/>
              <a:t>，智能体表现不稳定，大多数回合获得的奖励和存活时间较低。</a:t>
            </a:r>
            <a:endParaRPr lang="zh-CN" altLang="en-US" dirty="0" err="1" smtClean="0"/>
          </a:p>
          <a:p>
            <a:pPr indent="457200" algn="l"/>
            <a:r>
              <a:rPr lang="zh-CN" altLang="en-US" dirty="0" err="1" smtClean="0"/>
              <a:t>从</a:t>
            </a:r>
            <a:r>
              <a:rPr lang="en-US" altLang="zh-CN" b="1" dirty="0" err="1" smtClean="0"/>
              <a:t>2500</a:t>
            </a:r>
            <a:r>
              <a:rPr lang="zh-CN" altLang="en-US" b="1" dirty="0" err="1" smtClean="0"/>
              <a:t>回合起</a:t>
            </a:r>
            <a:r>
              <a:rPr lang="zh-CN" altLang="en-US" dirty="0" err="1" smtClean="0"/>
              <a:t>，性能出现显著提升，奖励，回合长度增加。</a:t>
            </a:r>
            <a:endParaRPr lang="zh-CN" altLang="en-US" dirty="0" err="1" smtClean="0"/>
          </a:p>
          <a:p>
            <a:pPr indent="457200" algn="l"/>
            <a:r>
              <a:rPr lang="en-US" altLang="zh-CN" b="1" dirty="0" err="1" smtClean="0"/>
              <a:t>3000</a:t>
            </a:r>
            <a:r>
              <a:rPr lang="zh-CN" altLang="en-US" b="1" dirty="0" err="1" smtClean="0"/>
              <a:t>回合后</a:t>
            </a:r>
            <a:r>
              <a:rPr lang="zh-CN" altLang="en-US" dirty="0" err="1" smtClean="0"/>
              <a:t>，智能体达到相对稳定状态，能够频繁获得高奖励（</a:t>
            </a:r>
            <a:r>
              <a:rPr lang="en-US" altLang="zh-CN" dirty="0" err="1" smtClean="0"/>
              <a:t>50-150</a:t>
            </a:r>
            <a:r>
              <a:rPr lang="zh-CN" altLang="en-US" dirty="0" err="1" smtClean="0"/>
              <a:t>分）。</a:t>
            </a:r>
            <a:endParaRPr lang="zh-CN" altLang="en-US" dirty="0" err="1" smtClean="0"/>
          </a:p>
          <a:p>
            <a:pPr indent="457200" algn="l"/>
            <a:r>
              <a:rPr lang="zh-CN" altLang="en-US" dirty="0" err="1" smtClean="0"/>
              <a:t>训练曲线中的红线（移动平均）显示整体呈上升趋势，证明智能体学习成功，符合强化学习的典型特征：初期探索阶段表现较差，随着经验积累和策略改进，性能逐步提高并趋于稳定。</a:t>
            </a:r>
            <a:endParaRPr lang="zh-CN" altLang="en-US" dirty="0" err="1" smtClean="0"/>
          </a:p>
        </p:txBody>
      </p:sp>
      <p:sp>
        <p:nvSpPr>
          <p:cNvPr id="6" name="文本框 5"/>
          <p:cNvSpPr txBox="1"/>
          <p:nvPr/>
        </p:nvSpPr>
        <p:spPr>
          <a:xfrm>
            <a:off x="4998085" y="4051935"/>
            <a:ext cx="64979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zh-CN" b="1" dirty="0" err="1" smtClean="0"/>
              <a:t>"Exploration Rate (Epsilon)"</a:t>
            </a:r>
            <a:r>
              <a:rPr lang="zh-CN" altLang="en-US" dirty="0" err="1" smtClean="0"/>
              <a:t>图表展示了探索率的变化：</a:t>
            </a:r>
            <a:endParaRPr lang="en-US" altLang="zh-CN" dirty="0" err="1" smtClean="0"/>
          </a:p>
          <a:p>
            <a:pPr indent="457200" algn="l"/>
            <a:r>
              <a:rPr lang="zh-CN" altLang="en-US" b="1" dirty="0" err="1" smtClean="0"/>
              <a:t>初始探索率</a:t>
            </a:r>
            <a:r>
              <a:rPr lang="zh-CN" altLang="en-US" dirty="0" err="1" smtClean="0"/>
              <a:t>设置为</a:t>
            </a:r>
            <a:r>
              <a:rPr lang="en-US" altLang="zh-CN" dirty="0" err="1" smtClean="0"/>
              <a:t>1.0</a:t>
            </a:r>
            <a:r>
              <a:rPr lang="zh-CN" altLang="en-US" dirty="0" err="1" smtClean="0"/>
              <a:t>，确保充分探索。探索率呈现</a:t>
            </a:r>
            <a:r>
              <a:rPr lang="zh-CN" altLang="en-US" b="1" dirty="0" err="1" smtClean="0"/>
              <a:t>非线性衰减趋势</a:t>
            </a:r>
            <a:r>
              <a:rPr lang="zh-CN" altLang="en-US" dirty="0" err="1" smtClean="0"/>
              <a:t>，中间有几次调整，在</a:t>
            </a:r>
            <a:r>
              <a:rPr lang="en-US" altLang="zh-CN" dirty="0" err="1" smtClean="0"/>
              <a:t>1000</a:t>
            </a:r>
            <a:r>
              <a:rPr lang="zh-CN" altLang="en-US" dirty="0" err="1" smtClean="0"/>
              <a:t>回合后降到约</a:t>
            </a:r>
            <a:r>
              <a:rPr lang="en-US" altLang="zh-CN" dirty="0" err="1" smtClean="0"/>
              <a:t>0.2</a:t>
            </a:r>
            <a:r>
              <a:rPr lang="zh-CN" altLang="en-US" dirty="0" err="1" smtClean="0"/>
              <a:t>，之后继续缓慢降低，</a:t>
            </a:r>
            <a:r>
              <a:rPr lang="zh-CN" altLang="en-US" b="1" dirty="0" err="1" smtClean="0"/>
              <a:t>最终趋于接近</a:t>
            </a:r>
            <a:r>
              <a:rPr lang="en-US" altLang="zh-CN" b="1" dirty="0" err="1" smtClean="0"/>
              <a:t>0</a:t>
            </a:r>
            <a:r>
              <a:rPr lang="zh-CN" altLang="en-US" dirty="0" err="1" smtClean="0"/>
              <a:t>的稳定值，此时智能体主要依靠学到的策略（利用）而非随机探索。</a:t>
            </a:r>
            <a:endParaRPr lang="zh-CN" altLang="en-US" dirty="0" err="1" smtClean="0"/>
          </a:p>
          <a:p>
            <a:pPr indent="457200" algn="l"/>
            <a:r>
              <a:rPr lang="zh-CN" altLang="en-US" dirty="0" err="1" smtClean="0"/>
              <a:t>这种探索率调度策略有效平衡了探索与利用的权衡，初期高探索率促进环境探索，后期低探索率专注于最优策略的利用。</a:t>
            </a:r>
            <a:endParaRPr lang="zh-CN" altLang="en-US" dirty="0" err="1" smtClean="0"/>
          </a:p>
        </p:txBody>
      </p:sp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结果分析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80745" y="1440815"/>
            <a:ext cx="10076180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2400" dirty="0" err="1" smtClean="0"/>
              <a:t>一：根据所有指标综合评估：</a:t>
            </a:r>
            <a:endParaRPr lang="en-US" altLang="zh-CN" sz="2400" dirty="0" err="1" smtClean="0"/>
          </a:p>
          <a:p>
            <a:pPr lvl="1" algn="l"/>
            <a:r>
              <a:rPr lang="zh-CN" altLang="en-US" dirty="0" err="1" smtClean="0"/>
              <a:t>学习成功性：智能体成功学会了玩</a:t>
            </a:r>
            <a:r>
              <a:rPr lang="en-US" altLang="zh-CN" dirty="0" err="1" smtClean="0"/>
              <a:t>Flappy Bird</a:t>
            </a:r>
            <a:r>
              <a:rPr lang="zh-CN" altLang="en-US" dirty="0" err="1" smtClean="0"/>
              <a:t>的基本策略，能够在后期训练阶段获得较高分数</a:t>
            </a:r>
            <a:endParaRPr lang="zh-CN" altLang="en-US" dirty="0" err="1" smtClean="0"/>
          </a:p>
          <a:p>
            <a:pPr lvl="1" algn="l"/>
            <a:r>
              <a:rPr lang="zh-CN" altLang="en-US" dirty="0" err="1" smtClean="0"/>
              <a:t>训练稳定性：训练过程总体稳定，没有出现灾难性遗忘或模型崩溃</a:t>
            </a:r>
            <a:endParaRPr lang="zh-CN" altLang="en-US" dirty="0" err="1" smtClean="0"/>
          </a:p>
          <a:p>
            <a:pPr lvl="1" algn="l"/>
            <a:r>
              <a:rPr lang="zh-CN" altLang="en-US" dirty="0" err="1" smtClean="0"/>
              <a:t>性能提升：从初期的几乎零分提升到后期能稳定获得</a:t>
            </a:r>
            <a:r>
              <a:rPr lang="en-US" altLang="zh-CN" dirty="0" err="1" smtClean="0"/>
              <a:t>30+</a:t>
            </a:r>
            <a:r>
              <a:rPr lang="zh-CN" altLang="en-US" dirty="0" err="1" smtClean="0"/>
              <a:t>分，最高可达</a:t>
            </a:r>
            <a:r>
              <a:rPr lang="en-US" altLang="zh-CN" dirty="0" err="1" smtClean="0"/>
              <a:t>150+</a:t>
            </a:r>
            <a:r>
              <a:rPr lang="zh-CN" altLang="en-US" dirty="0" err="1" smtClean="0"/>
              <a:t>分</a:t>
            </a:r>
            <a:endParaRPr lang="zh-CN" altLang="en-US" dirty="0" err="1" smtClean="0"/>
          </a:p>
          <a:p>
            <a:pPr lvl="1" algn="l"/>
            <a:r>
              <a:rPr lang="zh-CN" altLang="en-US" dirty="0" err="1" smtClean="0"/>
              <a:t>学习效率：需要约</a:t>
            </a:r>
            <a:r>
              <a:rPr lang="en-US" altLang="zh-CN" dirty="0" err="1" smtClean="0"/>
              <a:t>2500</a:t>
            </a:r>
            <a:r>
              <a:rPr lang="zh-CN" altLang="en-US" dirty="0" err="1" smtClean="0"/>
              <a:t>回合才开始显著提升，学习曲线较为缓慢，这可能与任务难度和探索策略有关</a:t>
            </a:r>
            <a:endParaRPr lang="zh-CN" altLang="en-US" dirty="0" err="1" smtClean="0"/>
          </a:p>
          <a:p>
            <a:pPr algn="l"/>
            <a:endParaRPr lang="zh-CN" altLang="en-US" dirty="0" err="1" smtClean="0"/>
          </a:p>
          <a:p>
            <a:pPr algn="l"/>
            <a:r>
              <a:rPr lang="zh-CN" altLang="en-US" sz="2400" dirty="0" err="1" smtClean="0"/>
              <a:t>二：可能的改进方向</a:t>
            </a:r>
            <a:endParaRPr lang="zh-CN" altLang="en-US" sz="2400" dirty="0" err="1" smtClean="0"/>
          </a:p>
          <a:p>
            <a:pPr lvl="1" algn="l"/>
            <a:r>
              <a:rPr lang="zh-CN" altLang="en-US" dirty="0" err="1" smtClean="0"/>
              <a:t>加速收敛：考虑使用更复杂的网络架构或更先进的强化学习算法（如</a:t>
            </a:r>
            <a:r>
              <a:rPr lang="en-US" altLang="zh-CN" dirty="0" err="1" smtClean="0"/>
              <a:t>Dueling DQN</a:t>
            </a:r>
            <a:r>
              <a:rPr lang="zh-CN" altLang="en-US" dirty="0" err="1" smtClean="0"/>
              <a:t>）</a:t>
            </a:r>
            <a:endParaRPr lang="zh-CN" altLang="en-US" dirty="0" err="1" smtClean="0"/>
          </a:p>
          <a:p>
            <a:pPr lvl="1" algn="l"/>
            <a:r>
              <a:rPr lang="zh-CN" altLang="en-US" dirty="0" err="1" smtClean="0"/>
              <a:t>奖励设计：进一步优化奖励函数，可能增加对</a:t>
            </a:r>
            <a:r>
              <a:rPr lang="en-US" altLang="zh-CN" dirty="0" err="1" smtClean="0"/>
              <a:t>"</a:t>
            </a:r>
            <a:r>
              <a:rPr lang="zh-CN" altLang="en-US" dirty="0" err="1" smtClean="0"/>
              <a:t>安全飞行</a:t>
            </a:r>
            <a:r>
              <a:rPr lang="en-US" altLang="zh-CN" dirty="0" err="1" smtClean="0"/>
              <a:t>"</a:t>
            </a:r>
            <a:r>
              <a:rPr lang="zh-CN" altLang="en-US" dirty="0" err="1" smtClean="0"/>
              <a:t>的中间奖励</a:t>
            </a:r>
            <a:endParaRPr lang="zh-CN" altLang="en-US" dirty="0" err="1" smtClean="0"/>
          </a:p>
          <a:p>
            <a:pPr lvl="1" algn="l"/>
            <a:r>
              <a:rPr lang="zh-CN" altLang="en-US" dirty="0" err="1" smtClean="0"/>
              <a:t>探索策略：尝试更先进的探索方法，如内在动机或好奇心驱动的探索</a:t>
            </a:r>
            <a:endParaRPr lang="zh-CN" altLang="en-US" dirty="0" err="1" smtClean="0"/>
          </a:p>
          <a:p>
            <a:pPr lvl="1" algn="l"/>
            <a:endParaRPr lang="zh-CN" altLang="en-US" dirty="0" err="1" smtClean="0"/>
          </a:p>
          <a:p>
            <a:pPr lvl="1" algn="l"/>
            <a:r>
              <a:rPr lang="zh-CN" altLang="en-US" dirty="0" err="1" smtClean="0"/>
              <a:t>总结来说，此次</a:t>
            </a:r>
            <a:r>
              <a:rPr lang="en-US" altLang="zh-CN" dirty="0" err="1" smtClean="0"/>
              <a:t>DQN</a:t>
            </a:r>
            <a:r>
              <a:rPr lang="zh-CN" altLang="en-US" dirty="0" err="1" smtClean="0"/>
              <a:t>实验成功训练了能够玩</a:t>
            </a:r>
            <a:r>
              <a:rPr lang="en-US" altLang="zh-CN" dirty="0" err="1" smtClean="0"/>
              <a:t>Flappy Bird</a:t>
            </a:r>
            <a:r>
              <a:rPr lang="zh-CN" altLang="en-US" dirty="0" err="1" smtClean="0"/>
              <a:t>的智能体，展示了深度强化学习的有效性。尽管初期学习缓慢，但最终智能体掌握了游戏策略，能够获得可观的分数。这个结果验证了</a:t>
            </a:r>
            <a:r>
              <a:rPr lang="en-US" altLang="zh-CN" dirty="0" err="1" smtClean="0"/>
              <a:t>Double DQN</a:t>
            </a:r>
            <a:r>
              <a:rPr lang="zh-CN" altLang="en-US" dirty="0" err="1" smtClean="0"/>
              <a:t>和经验回放等技术在实际游戏环境中的应用价值。</a:t>
            </a:r>
            <a:endParaRPr lang="zh-CN" altLang="en-US" dirty="0" err="1" smtClean="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225242" y="1100447"/>
            <a:ext cx="7756958" cy="2763596"/>
          </a:xfrm>
        </p:spPr>
        <p:txBody>
          <a:bodyPr/>
          <a:lstStyle/>
          <a:p>
            <a:r>
              <a:rPr lang="en-US" altLang="zh-CN" dirty="0"/>
              <a:t>THANK YOU</a:t>
            </a:r>
            <a:endParaRPr lang="zh-CN" altLang="en-US" dirty="0"/>
          </a:p>
        </p:txBody>
      </p:sp>
      <p:sp>
        <p:nvSpPr>
          <p:cNvPr id="6" name="公司名"/>
          <p:cNvSpPr>
            <a:spLocks noGrp="1"/>
          </p:cNvSpPr>
          <p:nvPr>
            <p:ph type="body" sz="quarter" idx="18"/>
            <p:custDataLst>
              <p:tags r:id="rId2"/>
            </p:custDataLst>
          </p:nvPr>
        </p:nvSpPr>
        <p:spPr>
          <a:xfrm>
            <a:off x="486770" y="330199"/>
            <a:ext cx="1546568" cy="504000"/>
          </a:xfrm>
        </p:spPr>
        <p:txBody>
          <a:bodyPr/>
          <a:lstStyle/>
          <a:p>
            <a:r>
              <a:rPr lang="en-US" altLang="zh-CN" dirty="0"/>
              <a:t>YOUR LOGO</a:t>
            </a:r>
            <a:endParaRPr lang="zh-CN" altLang="en-US" dirty="0"/>
          </a:p>
        </p:txBody>
      </p:sp>
      <p:sp>
        <p:nvSpPr>
          <p:cNvPr id="7" name="署名"/>
          <p:cNvSpPr>
            <a:spLocks noGrp="1"/>
          </p:cNvSpPr>
          <p:nvPr>
            <p:ph type="body" sz="quarter" idx="19"/>
            <p:custDataLst>
              <p:tags r:id="rId3"/>
            </p:custDataLst>
          </p:nvPr>
        </p:nvSpPr>
        <p:spPr>
          <a:xfrm>
            <a:off x="4781641" y="4205797"/>
            <a:ext cx="2743200" cy="504000"/>
          </a:xfrm>
        </p:spPr>
        <p:txBody>
          <a:bodyPr/>
          <a:lstStyle/>
          <a:p>
            <a:r>
              <a:rPr lang="en-US" altLang="zh-CN" dirty="0"/>
              <a:t>汇报人：</a:t>
            </a:r>
            <a:r>
              <a:rPr lang="zh-CN" altLang="en-US" dirty="0"/>
              <a:t>徐云鹏</a:t>
            </a:r>
            <a:endParaRPr lang="zh-CN" altLang="en-US" dirty="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1780829"/>
            <a:ext cx="1269252" cy="2688797"/>
          </a:xfrm>
        </p:spPr>
        <p:txBody>
          <a:bodyPr/>
          <a:lstStyle/>
          <a:p>
            <a:r>
              <a:rPr lang="zh-CN" altLang="en-US" dirty="0">
                <a:solidFill>
                  <a:schemeClr val="lt1">
                    <a:lumMod val="100000"/>
                  </a:schemeClr>
                </a:solidFill>
              </a:rPr>
              <a:t>目录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序号"/>
          <p:cNvSpPr txBox="1"/>
          <p:nvPr>
            <p:custDataLst>
              <p:tags r:id="rId2"/>
            </p:custDataLst>
          </p:nvPr>
        </p:nvSpPr>
        <p:spPr>
          <a:xfrm>
            <a:off x="4543578" y="1494792"/>
            <a:ext cx="658495" cy="9820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latin typeface="+mj-ea"/>
                <a:ea typeface="+mj-ea"/>
              </a:rPr>
              <a:t>01</a:t>
            </a:r>
            <a:endParaRPr 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14" name="项标题"/>
          <p:cNvSpPr txBox="1"/>
          <p:nvPr>
            <p:custDataLst>
              <p:tags r:id="rId3"/>
            </p:custDataLst>
          </p:nvPr>
        </p:nvSpPr>
        <p:spPr>
          <a:xfrm>
            <a:off x="5334856" y="1494792"/>
            <a:ext cx="4208896" cy="9817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项目概述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任意多边形: 形状 14"/>
          <p:cNvSpPr/>
          <p:nvPr>
            <p:custDataLst>
              <p:tags r:id="rId4"/>
            </p:custDataLst>
          </p:nvPr>
        </p:nvSpPr>
        <p:spPr>
          <a:xfrm rot="5400000">
            <a:off x="4228888" y="1564326"/>
            <a:ext cx="278415" cy="154590"/>
          </a:xfrm>
          <a:custGeom>
            <a:avLst/>
            <a:gdLst>
              <a:gd name="connsiteX0" fmla="*/ 0 w 1435112"/>
              <a:gd name="connsiteY0" fmla="*/ 717556 h 717556"/>
              <a:gd name="connsiteX1" fmla="*/ 717556 w 1435112"/>
              <a:gd name="connsiteY1" fmla="*/ 0 h 717556"/>
              <a:gd name="connsiteX2" fmla="*/ 1435112 w 1435112"/>
              <a:gd name="connsiteY2" fmla="*/ 717556 h 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12" h="717556">
                <a:moveTo>
                  <a:pt x="0" y="717556"/>
                </a:moveTo>
                <a:lnTo>
                  <a:pt x="717556" y="0"/>
                </a:lnTo>
                <a:lnTo>
                  <a:pt x="1435112" y="717556"/>
                </a:ln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>
            <p:custDataLst>
              <p:tags r:id="rId5"/>
            </p:custDataLst>
          </p:nvPr>
        </p:nvSpPr>
        <p:spPr>
          <a:xfrm rot="5400000">
            <a:off x="4228888" y="2753632"/>
            <a:ext cx="278415" cy="154590"/>
          </a:xfrm>
          <a:custGeom>
            <a:avLst/>
            <a:gdLst>
              <a:gd name="connsiteX0" fmla="*/ 0 w 1435112"/>
              <a:gd name="connsiteY0" fmla="*/ 717556 h 717556"/>
              <a:gd name="connsiteX1" fmla="*/ 717556 w 1435112"/>
              <a:gd name="connsiteY1" fmla="*/ 0 h 717556"/>
              <a:gd name="connsiteX2" fmla="*/ 1435112 w 1435112"/>
              <a:gd name="connsiteY2" fmla="*/ 717556 h 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12" h="717556">
                <a:moveTo>
                  <a:pt x="0" y="717556"/>
                </a:moveTo>
                <a:lnTo>
                  <a:pt x="717556" y="0"/>
                </a:lnTo>
                <a:lnTo>
                  <a:pt x="1435112" y="717556"/>
                </a:ln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6"/>
            </p:custDataLst>
          </p:nvPr>
        </p:nvSpPr>
        <p:spPr>
          <a:xfrm rot="5400000">
            <a:off x="4228888" y="3942938"/>
            <a:ext cx="278415" cy="154590"/>
          </a:xfrm>
          <a:custGeom>
            <a:avLst/>
            <a:gdLst>
              <a:gd name="connsiteX0" fmla="*/ 0 w 1435112"/>
              <a:gd name="connsiteY0" fmla="*/ 717556 h 717556"/>
              <a:gd name="connsiteX1" fmla="*/ 717556 w 1435112"/>
              <a:gd name="connsiteY1" fmla="*/ 0 h 717556"/>
              <a:gd name="connsiteX2" fmla="*/ 1435112 w 1435112"/>
              <a:gd name="connsiteY2" fmla="*/ 717556 h 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12" h="717556">
                <a:moveTo>
                  <a:pt x="0" y="717556"/>
                </a:moveTo>
                <a:lnTo>
                  <a:pt x="717556" y="0"/>
                </a:lnTo>
                <a:lnTo>
                  <a:pt x="1435112" y="717556"/>
                </a:lnTo>
                <a:close/>
              </a:path>
            </a:pathLst>
          </a:custGeom>
          <a:solidFill>
            <a:schemeClr val="accent2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>
            <p:custDataLst>
              <p:tags r:id="rId7"/>
            </p:custDataLst>
          </p:nvPr>
        </p:nvSpPr>
        <p:spPr>
          <a:xfrm rot="5400000">
            <a:off x="4228888" y="5132245"/>
            <a:ext cx="278415" cy="154590"/>
          </a:xfrm>
          <a:custGeom>
            <a:avLst/>
            <a:gdLst>
              <a:gd name="connsiteX0" fmla="*/ 0 w 1435112"/>
              <a:gd name="connsiteY0" fmla="*/ 717556 h 717556"/>
              <a:gd name="connsiteX1" fmla="*/ 717556 w 1435112"/>
              <a:gd name="connsiteY1" fmla="*/ 0 h 717556"/>
              <a:gd name="connsiteX2" fmla="*/ 1435112 w 1435112"/>
              <a:gd name="connsiteY2" fmla="*/ 717556 h 71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5112" h="717556">
                <a:moveTo>
                  <a:pt x="0" y="717556"/>
                </a:moveTo>
                <a:lnTo>
                  <a:pt x="717556" y="0"/>
                </a:lnTo>
                <a:lnTo>
                  <a:pt x="1435112" y="717556"/>
                </a:lnTo>
                <a:close/>
              </a:path>
            </a:pathLst>
          </a:custGeom>
          <a:solidFill>
            <a:schemeClr val="accent6"/>
          </a:solidFill>
          <a:ln w="2934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9" name="序号"/>
          <p:cNvSpPr txBox="1"/>
          <p:nvPr>
            <p:custDataLst>
              <p:tags r:id="rId8"/>
            </p:custDataLst>
          </p:nvPr>
        </p:nvSpPr>
        <p:spPr>
          <a:xfrm>
            <a:off x="4543578" y="2680490"/>
            <a:ext cx="658495" cy="9820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latin typeface="+mj-ea"/>
                <a:ea typeface="+mj-ea"/>
              </a:rPr>
              <a:t>02</a:t>
            </a:r>
            <a:endParaRPr 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" name="项标题"/>
          <p:cNvSpPr txBox="1"/>
          <p:nvPr>
            <p:custDataLst>
              <p:tags r:id="rId9"/>
            </p:custDataLst>
          </p:nvPr>
        </p:nvSpPr>
        <p:spPr>
          <a:xfrm>
            <a:off x="5334856" y="2680490"/>
            <a:ext cx="4208896" cy="9817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算法介绍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1" name="序号"/>
          <p:cNvSpPr txBox="1"/>
          <p:nvPr>
            <p:custDataLst>
              <p:tags r:id="rId10"/>
            </p:custDataLst>
          </p:nvPr>
        </p:nvSpPr>
        <p:spPr>
          <a:xfrm>
            <a:off x="4543578" y="3866188"/>
            <a:ext cx="658495" cy="9820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latin typeface="+mj-ea"/>
                <a:ea typeface="+mj-ea"/>
              </a:rPr>
              <a:t>03</a:t>
            </a:r>
            <a:endParaRPr 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2" name="项标题"/>
          <p:cNvSpPr txBox="1"/>
          <p:nvPr>
            <p:custDataLst>
              <p:tags r:id="rId11"/>
            </p:custDataLst>
          </p:nvPr>
        </p:nvSpPr>
        <p:spPr>
          <a:xfrm>
            <a:off x="5334856" y="3866188"/>
            <a:ext cx="4208896" cy="9817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实验设计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序号"/>
          <p:cNvSpPr txBox="1"/>
          <p:nvPr>
            <p:custDataLst>
              <p:tags r:id="rId12"/>
            </p:custDataLst>
          </p:nvPr>
        </p:nvSpPr>
        <p:spPr>
          <a:xfrm>
            <a:off x="4543578" y="5051885"/>
            <a:ext cx="658495" cy="982077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2"/>
                </a:solidFill>
                <a:latin typeface="+mj-ea"/>
                <a:ea typeface="+mj-ea"/>
              </a:rPr>
              <a:t>04</a:t>
            </a:r>
            <a:endParaRPr lang="en-US" sz="2400" b="1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4" name="项标题"/>
          <p:cNvSpPr txBox="1"/>
          <p:nvPr>
            <p:custDataLst>
              <p:tags r:id="rId13"/>
            </p:custDataLst>
          </p:nvPr>
        </p:nvSpPr>
        <p:spPr>
          <a:xfrm>
            <a:off x="5334856" y="5051885"/>
            <a:ext cx="4208896" cy="98170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sym typeface="+mn-ea"/>
              </a:rPr>
              <a:t>结果分析</a:t>
            </a:r>
            <a:endParaRPr lang="zh-CN" altLang="en-US" sz="2400" b="1" spc="3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/>
          <p:nvPr/>
        </p:nvPicPr>
        <p:blipFill>
          <a:blip r:embed="rId1"/>
          <a:srcRect l="17929" t="1367" r="8342" b="-1099"/>
          <a:stretch>
            <a:fillRect/>
          </a:stretch>
        </p:blipFill>
        <p:spPr>
          <a:xfrm>
            <a:off x="6795770" y="1751330"/>
            <a:ext cx="4594860" cy="42341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9600" y="386715"/>
            <a:ext cx="6290310" cy="763270"/>
          </a:xfrm>
        </p:spPr>
        <p:txBody>
          <a:bodyPr/>
          <a:lstStyle/>
          <a:p>
            <a:r>
              <a:rPr lang="zh-CN" altLang="en-US"/>
              <a:t>项目概述</a:t>
            </a:r>
            <a:endParaRPr lang="zh-CN" altLang="en-US"/>
          </a:p>
        </p:txBody>
      </p:sp>
      <p:sp>
        <p:nvSpPr>
          <p:cNvPr id="5" name="边界"/>
          <p:cNvSpPr/>
          <p:nvPr>
            <p:custDataLst>
              <p:tags r:id="rId3"/>
            </p:custDataLst>
          </p:nvPr>
        </p:nvSpPr>
        <p:spPr>
          <a:xfrm>
            <a:off x="489268" y="1067292"/>
            <a:ext cx="5183505" cy="457390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正文"/>
          <p:cNvSpPr txBox="1"/>
          <p:nvPr>
            <p:custDataLst>
              <p:tags r:id="rId4"/>
            </p:custDataLst>
          </p:nvPr>
        </p:nvSpPr>
        <p:spPr>
          <a:xfrm>
            <a:off x="501650" y="2000250"/>
            <a:ext cx="6011545" cy="9988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just" fontAlgn="auto">
              <a:lnSpc>
                <a:spcPct val="14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游戏开始时，画面显示一只小鸟位于屏幕的左侧。小鸟会自动向下掉落，玩家每次点击屏幕，小鸟就会向上扇动翅膀并短暂上升，松开后小鸟又会开始下落。游戏的目的是让小鸟通过一系列由上、下两根管道组成的障碍，管道之间有一个狭窄的通道供小鸟通过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8" name="标题"/>
          <p:cNvSpPr txBox="1"/>
          <p:nvPr>
            <p:custDataLst>
              <p:tags r:id="rId5"/>
            </p:custDataLst>
          </p:nvPr>
        </p:nvSpPr>
        <p:spPr>
          <a:xfrm>
            <a:off x="1329055" y="1408922"/>
            <a:ext cx="5184140" cy="409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en-US" altLang="zh-CN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Flappy Bird</a:t>
            </a: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游戏简介</a:t>
            </a:r>
            <a:endParaRPr lang="zh-CN" altLang="en-US" sz="23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490855" y="1307322"/>
            <a:ext cx="612140" cy="612140"/>
          </a:xfrm>
          <a:prstGeom prst="roundRect">
            <a:avLst>
              <a:gd name="adj" fmla="val 10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400" b="1">
                <a:latin typeface="+mn-ea"/>
                <a:cs typeface="微软雅黑" panose="020B0503020204020204" charset="-122"/>
                <a:sym typeface="+mn-ea"/>
              </a:rPr>
              <a:t>01</a:t>
            </a:r>
            <a:endParaRPr lang="en-US" altLang="zh-CN" sz="24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3" name="正文"/>
          <p:cNvSpPr txBox="1"/>
          <p:nvPr>
            <p:custDataLst>
              <p:tags r:id="rId7"/>
            </p:custDataLst>
          </p:nvPr>
        </p:nvSpPr>
        <p:spPr>
          <a:xfrm>
            <a:off x="488950" y="4246245"/>
            <a:ext cx="5466080" cy="9988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just" fontAlgn="auto">
              <a:lnSpc>
                <a:spcPct val="14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随着人工智能技术的飞速发展，强化学习已成为一种解决复杂决策问题的关键技术。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Flappy Bird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作为一款简单但具挑战性的游戏，成为了强化学习研究中的一个理想案例。通过将强化学习算法应用于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 Flappy Bird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，我们可以探索智能体如何在动态环境中学习最优策略，以应对复杂的决策场景。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标题"/>
          <p:cNvSpPr txBox="1"/>
          <p:nvPr>
            <p:custDataLst>
              <p:tags r:id="rId8"/>
            </p:custDataLst>
          </p:nvPr>
        </p:nvSpPr>
        <p:spPr>
          <a:xfrm>
            <a:off x="1316355" y="3663807"/>
            <a:ext cx="5184140" cy="409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项目背景</a:t>
            </a:r>
            <a:endParaRPr lang="zh-CN" altLang="en-US" sz="23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6" name="圆角矩形 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478790" y="3562207"/>
            <a:ext cx="612140" cy="612140"/>
          </a:xfrm>
          <a:prstGeom prst="roundRect">
            <a:avLst>
              <a:gd name="adj" fmla="val 10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400" b="1">
                <a:latin typeface="+mn-ea"/>
                <a:cs typeface="微软雅黑" panose="020B0503020204020204" charset="-122"/>
                <a:sym typeface="+mn-ea"/>
              </a:rPr>
              <a:t>02</a:t>
            </a:r>
            <a:endParaRPr lang="en-US" altLang="zh-CN" sz="2400" b="1">
              <a:latin typeface="+mn-ea"/>
              <a:cs typeface="微软雅黑" panose="020B0503020204020204" charset="-122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项目概述</a:t>
            </a:r>
            <a:endParaRPr lang="zh-CN" altLang="en-US" dirty="0"/>
          </a:p>
        </p:txBody>
      </p:sp>
      <p:sp>
        <p:nvSpPr>
          <p:cNvPr id="4" name="标题"/>
          <p:cNvSpPr txBox="1"/>
          <p:nvPr>
            <p:custDataLst>
              <p:tags r:id="rId2"/>
            </p:custDataLst>
          </p:nvPr>
        </p:nvSpPr>
        <p:spPr>
          <a:xfrm>
            <a:off x="1574165" y="1494012"/>
            <a:ext cx="5184140" cy="409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项目目标</a:t>
            </a:r>
            <a:endParaRPr lang="zh-CN" altLang="en-US" sz="23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6" name="圆角矩形 5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36600" y="1392412"/>
            <a:ext cx="612140" cy="612140"/>
          </a:xfrm>
          <a:prstGeom prst="roundRect">
            <a:avLst>
              <a:gd name="adj" fmla="val 10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400" b="1">
                <a:latin typeface="+mn-ea"/>
                <a:cs typeface="微软雅黑" panose="020B0503020204020204" charset="-122"/>
                <a:sym typeface="+mn-ea"/>
              </a:rPr>
              <a:t>03</a:t>
            </a:r>
            <a:endParaRPr lang="en-US" altLang="zh-CN" sz="24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52220" y="2129790"/>
            <a:ext cx="95415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dirty="0" err="1" smtClean="0"/>
              <a:t>本项目旨在探索深度强化学习技术在经典游戏</a:t>
            </a:r>
            <a:r>
              <a:rPr lang="en-US" altLang="zh-CN" dirty="0" err="1" smtClean="0"/>
              <a:t>Flappy Bird</a:t>
            </a:r>
            <a:r>
              <a:rPr lang="zh-CN" altLang="en-US" dirty="0" err="1" smtClean="0"/>
              <a:t>中的应用，通过实现和优化</a:t>
            </a:r>
            <a:r>
              <a:rPr lang="en-US" altLang="zh-CN" dirty="0" err="1" smtClean="0"/>
              <a:t>DQN</a:t>
            </a:r>
            <a:r>
              <a:rPr lang="zh-CN" altLang="en-US" dirty="0" err="1" smtClean="0"/>
              <a:t>及其变体算法，打造一个高效、稳定的游戏</a:t>
            </a:r>
            <a:r>
              <a:rPr lang="en-US" altLang="zh-CN" dirty="0" err="1" smtClean="0"/>
              <a:t>AI</a:t>
            </a:r>
            <a:r>
              <a:rPr lang="zh-CN" altLang="en-US" dirty="0" err="1" smtClean="0"/>
              <a:t>智能体。我们的核心目标包括：</a:t>
            </a:r>
            <a:endParaRPr lang="zh-CN" altLang="en-US" dirty="0" err="1" smtClean="0"/>
          </a:p>
          <a:p>
            <a:pPr algn="l"/>
            <a:endParaRPr lang="en-US" altLang="zh-CN" dirty="0" err="1" smtClean="0"/>
          </a:p>
          <a:p>
            <a:pPr algn="l"/>
            <a:r>
              <a:rPr lang="zh-CN" altLang="en-US" dirty="0" err="1" smtClean="0"/>
              <a:t>（</a:t>
            </a:r>
            <a:r>
              <a:rPr lang="en-US" altLang="zh-CN" dirty="0" err="1" smtClean="0"/>
              <a:t>1</a:t>
            </a:r>
            <a:r>
              <a:rPr lang="zh-CN" altLang="en-US" dirty="0" err="1" smtClean="0"/>
              <a:t>）性能突破：通过精心设计的神经网络架构和训练策略，使</a:t>
            </a:r>
            <a:r>
              <a:rPr lang="en-US" altLang="zh-CN" dirty="0" err="1" smtClean="0"/>
              <a:t>AI</a:t>
            </a:r>
            <a:r>
              <a:rPr lang="zh-CN" altLang="en-US" dirty="0" err="1" smtClean="0"/>
              <a:t>智能体能够在</a:t>
            </a:r>
            <a:r>
              <a:rPr lang="en-US" altLang="zh-CN" dirty="0" err="1" smtClean="0"/>
              <a:t>Flappy Bird</a:t>
            </a:r>
            <a:r>
              <a:rPr lang="zh-CN" altLang="en-US" dirty="0" err="1" smtClean="0"/>
              <a:t>游戏中达到人类玩家的水平，实现长时间生存和高分通过管道。</a:t>
            </a:r>
            <a:endParaRPr lang="zh-CN" altLang="en-US" dirty="0" err="1" smtClean="0"/>
          </a:p>
          <a:p>
            <a:pPr algn="l"/>
            <a:endParaRPr lang="en-US" altLang="zh-CN" dirty="0" err="1" smtClean="0"/>
          </a:p>
          <a:p>
            <a:pPr algn="l"/>
            <a:r>
              <a:rPr lang="zh-CN" altLang="en-US" dirty="0" err="1" smtClean="0"/>
              <a:t>（</a:t>
            </a:r>
            <a:r>
              <a:rPr lang="en-US" altLang="zh-CN" dirty="0" err="1" smtClean="0"/>
              <a:t>2</a:t>
            </a:r>
            <a:r>
              <a:rPr lang="zh-CN" altLang="en-US" dirty="0" err="1" smtClean="0"/>
              <a:t>）算法创新：在基础</a:t>
            </a:r>
            <a:r>
              <a:rPr lang="en-US" altLang="zh-CN" dirty="0" err="1" smtClean="0"/>
              <a:t>DQN</a:t>
            </a:r>
            <a:r>
              <a:rPr lang="zh-CN" altLang="en-US" dirty="0" err="1" smtClean="0"/>
              <a:t>框架上集成多种先进技术，包括</a:t>
            </a:r>
            <a:r>
              <a:rPr lang="en-US" altLang="zh-CN" dirty="0" err="1" smtClean="0"/>
              <a:t>Double DQN</a:t>
            </a:r>
            <a:r>
              <a:rPr lang="zh-CN" altLang="en-US" dirty="0" err="1" smtClean="0"/>
              <a:t>和优先经验回放，解决传统强化学习中的过估计、样本效率低下等问题。</a:t>
            </a:r>
            <a:endParaRPr lang="zh-CN" altLang="en-US" dirty="0" err="1" smtClean="0"/>
          </a:p>
          <a:p>
            <a:pPr algn="l"/>
            <a:endParaRPr lang="en-US" altLang="zh-CN" dirty="0" err="1" smtClean="0"/>
          </a:p>
          <a:p>
            <a:pPr algn="l"/>
            <a:r>
              <a:rPr lang="zh-CN" altLang="en-US" dirty="0" err="1" smtClean="0"/>
              <a:t>（</a:t>
            </a:r>
            <a:r>
              <a:rPr lang="en-US" altLang="zh-CN" dirty="0" err="1" smtClean="0"/>
              <a:t>3</a:t>
            </a:r>
            <a:r>
              <a:rPr lang="zh-CN" altLang="en-US" dirty="0" err="1" smtClean="0"/>
              <a:t>）训练优化：开发自适应的探索策略和动态学习率调整机制，平衡探索与利用的矛盾，加速收敛过程同时保证学习稳定性。</a:t>
            </a:r>
            <a:endParaRPr lang="zh-CN" altLang="en-US" dirty="0" err="1" smtClean="0"/>
          </a:p>
          <a:p>
            <a:pPr algn="l"/>
            <a:endParaRPr lang="zh-CN" altLang="en-US" dirty="0" err="1" smtClean="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算法介绍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4542790" y="4369435"/>
            <a:ext cx="1304290" cy="1967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状态是环境的当前描述，为智能体提供决策依据。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3"/>
            </p:custDataLst>
          </p:nvPr>
        </p:nvSpPr>
        <p:spPr>
          <a:xfrm>
            <a:off x="6369685" y="4369435"/>
            <a:ext cx="1304290" cy="1967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策略是智能体根据状态选择行动的规则。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4"/>
            </p:custDataLst>
          </p:nvPr>
        </p:nvSpPr>
        <p:spPr>
          <a:xfrm>
            <a:off x="890270" y="4369435"/>
            <a:ext cx="1304290" cy="1967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环境是智能体所处的外部世界，定义了交互的规则并提供反馈。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5"/>
            </p:custDataLst>
          </p:nvPr>
        </p:nvSpPr>
        <p:spPr>
          <a:xfrm>
            <a:off x="2717165" y="4369435"/>
            <a:ext cx="1304290" cy="1967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智能体是与环境交互并学习最优行为的主体。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>
            <a:off x="4468178" y="2482215"/>
            <a:ext cx="1452880" cy="1452245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" name="椭圆 1"/>
          <p:cNvSpPr/>
          <p:nvPr>
            <p:custDataLst>
              <p:tags r:id="rId7"/>
            </p:custDataLst>
          </p:nvPr>
        </p:nvSpPr>
        <p:spPr>
          <a:xfrm>
            <a:off x="4543108" y="2557780"/>
            <a:ext cx="1303020" cy="13030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innerShdw blurRad="152400">
              <a:schemeClr val="accent3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24815" bIns="0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b="1">
                <a:solidFill>
                  <a:srgbClr val="FFFFFF"/>
                </a:solidFill>
                <a:latin typeface="+mn-ea"/>
                <a:cs typeface="+mj-ea"/>
                <a:sym typeface="+mn-ea"/>
              </a:rPr>
              <a:t>状态</a:t>
            </a:r>
            <a:endParaRPr lang="zh-CN" altLang="en-US" sz="1400" b="1">
              <a:solidFill>
                <a:srgbClr val="FFFFFF"/>
              </a:solidFill>
              <a:latin typeface="+mn-ea"/>
              <a:cs typeface="+mj-ea"/>
              <a:sym typeface="+mn-ea"/>
            </a:endParaRPr>
          </a:p>
        </p:txBody>
      </p:sp>
      <p:sp>
        <p:nvSpPr>
          <p:cNvPr id="3" name="椭圆 2"/>
          <p:cNvSpPr/>
          <p:nvPr>
            <p:custDataLst>
              <p:tags r:id="rId8"/>
            </p:custDataLst>
          </p:nvPr>
        </p:nvSpPr>
        <p:spPr>
          <a:xfrm>
            <a:off x="4611053" y="2624455"/>
            <a:ext cx="1167130" cy="1167130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3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3" name="弧形 12"/>
          <p:cNvSpPr/>
          <p:nvPr>
            <p:custDataLst>
              <p:tags r:id="rId9"/>
            </p:custDataLst>
          </p:nvPr>
        </p:nvSpPr>
        <p:spPr>
          <a:xfrm flipV="1">
            <a:off x="4271010" y="2287270"/>
            <a:ext cx="1847215" cy="1847215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3">
                <a:alpha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" name="椭圆 4"/>
          <p:cNvSpPr/>
          <p:nvPr>
            <p:custDataLst>
              <p:tags r:id="rId10"/>
            </p:custDataLst>
          </p:nvPr>
        </p:nvSpPr>
        <p:spPr>
          <a:xfrm>
            <a:off x="6295073" y="2482215"/>
            <a:ext cx="1452880" cy="1452245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4" name="椭圆 23"/>
          <p:cNvSpPr/>
          <p:nvPr>
            <p:custDataLst>
              <p:tags r:id="rId11"/>
            </p:custDataLst>
          </p:nvPr>
        </p:nvSpPr>
        <p:spPr>
          <a:xfrm>
            <a:off x="6370003" y="2557780"/>
            <a:ext cx="1303020" cy="13030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innerShdw blurRad="152400">
              <a:schemeClr val="accent4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24815" bIns="0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b="1">
                <a:solidFill>
                  <a:srgbClr val="FFFFFF"/>
                </a:solidFill>
                <a:latin typeface="+mn-ea"/>
                <a:cs typeface="+mj-ea"/>
                <a:sym typeface="+mn-ea"/>
              </a:rPr>
              <a:t>策略</a:t>
            </a:r>
            <a:endParaRPr lang="zh-CN" altLang="en-US" sz="1400" b="1">
              <a:solidFill>
                <a:srgbClr val="FFFFFF"/>
              </a:solidFill>
              <a:latin typeface="+mn-ea"/>
              <a:cs typeface="+mj-ea"/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12"/>
            </p:custDataLst>
          </p:nvPr>
        </p:nvSpPr>
        <p:spPr>
          <a:xfrm>
            <a:off x="6437948" y="2624455"/>
            <a:ext cx="1167130" cy="1167130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4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572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弧形 18"/>
          <p:cNvSpPr/>
          <p:nvPr>
            <p:custDataLst>
              <p:tags r:id="rId13"/>
            </p:custDataLst>
          </p:nvPr>
        </p:nvSpPr>
        <p:spPr>
          <a:xfrm flipV="1">
            <a:off x="6097905" y="2287270"/>
            <a:ext cx="1847215" cy="1847215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4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椭圆 6"/>
          <p:cNvSpPr/>
          <p:nvPr>
            <p:custDataLst>
              <p:tags r:id="rId14"/>
            </p:custDataLst>
          </p:nvPr>
        </p:nvSpPr>
        <p:spPr>
          <a:xfrm>
            <a:off x="815658" y="2482215"/>
            <a:ext cx="1452880" cy="1452245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椭圆 17"/>
          <p:cNvSpPr/>
          <p:nvPr>
            <p:custDataLst>
              <p:tags r:id="rId15"/>
            </p:custDataLst>
          </p:nvPr>
        </p:nvSpPr>
        <p:spPr>
          <a:xfrm>
            <a:off x="890588" y="2557780"/>
            <a:ext cx="1303020" cy="13030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152400">
              <a:schemeClr val="accent1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24815" bIns="0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b="1">
                <a:solidFill>
                  <a:srgbClr val="FFFFFF"/>
                </a:solidFill>
                <a:latin typeface="+mn-ea"/>
                <a:cs typeface="+mj-ea"/>
                <a:sym typeface="+mn-ea"/>
              </a:rPr>
              <a:t>环境</a:t>
            </a:r>
            <a:endParaRPr lang="zh-CN" altLang="en-US" sz="1400" b="1">
              <a:solidFill>
                <a:srgbClr val="FFFFFF"/>
              </a:solidFill>
              <a:latin typeface="+mn-ea"/>
              <a:cs typeface="+mj-ea"/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16"/>
            </p:custDataLst>
          </p:nvPr>
        </p:nvSpPr>
        <p:spPr>
          <a:xfrm>
            <a:off x="958533" y="2624455"/>
            <a:ext cx="1167130" cy="1167130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1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5720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弧形 14"/>
          <p:cNvSpPr/>
          <p:nvPr>
            <p:custDataLst>
              <p:tags r:id="rId17"/>
            </p:custDataLst>
          </p:nvPr>
        </p:nvSpPr>
        <p:spPr>
          <a:xfrm flipV="1">
            <a:off x="618490" y="2287270"/>
            <a:ext cx="1847215" cy="1847215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1">
                <a:alpha val="50000"/>
              </a:schemeClr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椭圆 20"/>
          <p:cNvSpPr/>
          <p:nvPr>
            <p:custDataLst>
              <p:tags r:id="rId18"/>
            </p:custDataLst>
          </p:nvPr>
        </p:nvSpPr>
        <p:spPr>
          <a:xfrm>
            <a:off x="2642553" y="2482215"/>
            <a:ext cx="1452880" cy="1452245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5" name="椭圆 24"/>
          <p:cNvSpPr/>
          <p:nvPr>
            <p:custDataLst>
              <p:tags r:id="rId19"/>
            </p:custDataLst>
          </p:nvPr>
        </p:nvSpPr>
        <p:spPr>
          <a:xfrm>
            <a:off x="2717483" y="2557780"/>
            <a:ext cx="1303020" cy="13030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152400">
              <a:schemeClr val="accent2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24815" bIns="0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b="1">
                <a:solidFill>
                  <a:srgbClr val="FFFFFF"/>
                </a:solidFill>
                <a:latin typeface="+mn-ea"/>
                <a:cs typeface="+mj-ea"/>
                <a:sym typeface="+mn-ea"/>
              </a:rPr>
              <a:t>智能体</a:t>
            </a:r>
            <a:endParaRPr lang="zh-CN" altLang="en-US" sz="1400" b="1">
              <a:solidFill>
                <a:srgbClr val="FFFFFF"/>
              </a:solidFill>
              <a:latin typeface="+mn-ea"/>
              <a:cs typeface="+mj-ea"/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20"/>
            </p:custDataLst>
          </p:nvPr>
        </p:nvSpPr>
        <p:spPr>
          <a:xfrm>
            <a:off x="2785428" y="2624455"/>
            <a:ext cx="1167130" cy="1167130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2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29" name="弧形 28"/>
          <p:cNvSpPr/>
          <p:nvPr>
            <p:custDataLst>
              <p:tags r:id="rId21"/>
            </p:custDataLst>
          </p:nvPr>
        </p:nvSpPr>
        <p:spPr>
          <a:xfrm flipV="1">
            <a:off x="2445385" y="2287270"/>
            <a:ext cx="1847215" cy="1847215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2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0" name="矩形 39"/>
          <p:cNvSpPr/>
          <p:nvPr>
            <p:custDataLst>
              <p:tags r:id="rId22"/>
            </p:custDataLst>
          </p:nvPr>
        </p:nvSpPr>
        <p:spPr>
          <a:xfrm>
            <a:off x="8197215" y="4369435"/>
            <a:ext cx="1304290" cy="1967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奖励是环境对智能体行为的反馈，指导其学习方向。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23"/>
            </p:custDataLst>
          </p:nvPr>
        </p:nvSpPr>
        <p:spPr>
          <a:xfrm>
            <a:off x="8122603" y="2482215"/>
            <a:ext cx="1452880" cy="1452245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椭圆 21"/>
          <p:cNvSpPr/>
          <p:nvPr>
            <p:custDataLst>
              <p:tags r:id="rId24"/>
            </p:custDataLst>
          </p:nvPr>
        </p:nvSpPr>
        <p:spPr>
          <a:xfrm>
            <a:off x="8197533" y="2557780"/>
            <a:ext cx="1303020" cy="130302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innerShdw blurRad="152400">
              <a:schemeClr val="accent1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24815" bIns="0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b="1">
                <a:solidFill>
                  <a:srgbClr val="FFFFFF"/>
                </a:solidFill>
                <a:latin typeface="+mn-ea"/>
                <a:cs typeface="+mj-ea"/>
                <a:sym typeface="+mn-ea"/>
              </a:rPr>
              <a:t>奖励</a:t>
            </a:r>
            <a:endParaRPr lang="zh-CN" altLang="en-US" sz="1400" b="1">
              <a:solidFill>
                <a:srgbClr val="FFFFFF"/>
              </a:solidFill>
              <a:latin typeface="+mn-ea"/>
              <a:cs typeface="+mj-ea"/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25"/>
            </p:custDataLst>
          </p:nvPr>
        </p:nvSpPr>
        <p:spPr>
          <a:xfrm>
            <a:off x="8265478" y="2624455"/>
            <a:ext cx="1167130" cy="1167130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5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27" name="弧形 26"/>
          <p:cNvSpPr/>
          <p:nvPr>
            <p:custDataLst>
              <p:tags r:id="rId26"/>
            </p:custDataLst>
          </p:nvPr>
        </p:nvSpPr>
        <p:spPr>
          <a:xfrm flipV="1">
            <a:off x="7925435" y="2287270"/>
            <a:ext cx="1847215" cy="1847215"/>
          </a:xfrm>
          <a:prstGeom prst="arc">
            <a:avLst>
              <a:gd name="adj1" fmla="val 1352946"/>
              <a:gd name="adj2" fmla="val 10848491"/>
            </a:avLst>
          </a:prstGeom>
          <a:ln w="44450" cap="rnd">
            <a:solidFill>
              <a:schemeClr val="accent5">
                <a:alpha val="50000"/>
              </a:schemeClr>
            </a:solidFill>
            <a:head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2" name="椭圆 41"/>
          <p:cNvSpPr/>
          <p:nvPr>
            <p:custDataLst>
              <p:tags r:id="rId27"/>
            </p:custDataLst>
          </p:nvPr>
        </p:nvSpPr>
        <p:spPr>
          <a:xfrm>
            <a:off x="9979343" y="2482215"/>
            <a:ext cx="1452880" cy="1452245"/>
          </a:xfrm>
          <a:prstGeom prst="ellipse">
            <a:avLst/>
          </a:prstGeom>
          <a:solidFill>
            <a:schemeClr val="accent6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3" name="椭圆 42"/>
          <p:cNvSpPr/>
          <p:nvPr>
            <p:custDataLst>
              <p:tags r:id="rId28"/>
            </p:custDataLst>
          </p:nvPr>
        </p:nvSpPr>
        <p:spPr>
          <a:xfrm>
            <a:off x="10054273" y="2557780"/>
            <a:ext cx="1303020" cy="1303020"/>
          </a:xfrm>
          <a:prstGeom prst="ellipse">
            <a:avLst/>
          </a:prstGeom>
          <a:solidFill>
            <a:schemeClr val="accent6"/>
          </a:solidFill>
          <a:ln>
            <a:noFill/>
          </a:ln>
          <a:effectLst>
            <a:innerShdw blurRad="152400">
              <a:schemeClr val="accent4">
                <a:lumMod val="20000"/>
                <a:lumOff val="80000"/>
                <a:alpha val="6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tIns="424815" bIns="0" numCol="1" spcCol="0" rtlCol="0" fromWordArt="0" anchor="t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400" b="1">
                <a:solidFill>
                  <a:srgbClr val="FFFFFF"/>
                </a:solidFill>
                <a:latin typeface="+mn-ea"/>
                <a:cs typeface="+mj-ea"/>
                <a:sym typeface="+mn-ea"/>
              </a:rPr>
              <a:t>价值函数</a:t>
            </a:r>
            <a:endParaRPr lang="zh-CN" altLang="en-US" sz="1400" b="1">
              <a:solidFill>
                <a:srgbClr val="FFFFFF"/>
              </a:solidFill>
              <a:latin typeface="+mn-ea"/>
              <a:cs typeface="+mj-ea"/>
              <a:sym typeface="+mn-ea"/>
            </a:endParaRPr>
          </a:p>
        </p:txBody>
      </p:sp>
      <p:sp>
        <p:nvSpPr>
          <p:cNvPr id="44" name="椭圆 43"/>
          <p:cNvSpPr/>
          <p:nvPr>
            <p:custDataLst>
              <p:tags r:id="rId29"/>
            </p:custDataLst>
          </p:nvPr>
        </p:nvSpPr>
        <p:spPr>
          <a:xfrm>
            <a:off x="10122218" y="2624455"/>
            <a:ext cx="1167130" cy="1167130"/>
          </a:xfrm>
          <a:prstGeom prst="ellipse">
            <a:avLst/>
          </a:prstGeom>
          <a:noFill/>
          <a:ln w="12700">
            <a:gradFill>
              <a:gsLst>
                <a:gs pos="0">
                  <a:srgbClr val="FFFFFF">
                    <a:alpha val="45000"/>
                  </a:srgbClr>
                </a:gs>
                <a:gs pos="100000">
                  <a:srgbClr val="FFFFFF">
                    <a:alpha val="45000"/>
                  </a:srgbClr>
                </a:gs>
                <a:gs pos="75000">
                  <a:srgbClr val="FFFFFF">
                    <a:alpha val="0"/>
                  </a:srgbClr>
                </a:gs>
                <a:gs pos="25000">
                  <a:srgbClr val="FFFFFF">
                    <a:alpha val="0"/>
                  </a:srgbClr>
                </a:gs>
              </a:gsLst>
              <a:lin ang="5400000" scaled="1"/>
            </a:gradFill>
          </a:ln>
          <a:effectLst>
            <a:outerShdw dist="12700" dir="5400000" algn="t" rotWithShape="0">
              <a:schemeClr val="accent6">
                <a:lumMod val="7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 sz="16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45" name="弧形 44"/>
          <p:cNvSpPr/>
          <p:nvPr>
            <p:custDataLst>
              <p:tags r:id="rId30"/>
            </p:custDataLst>
          </p:nvPr>
        </p:nvSpPr>
        <p:spPr>
          <a:xfrm flipV="1">
            <a:off x="9782175" y="2287270"/>
            <a:ext cx="1847215" cy="1847215"/>
          </a:xfrm>
          <a:prstGeom prst="arc">
            <a:avLst>
              <a:gd name="adj1" fmla="val 10822527"/>
              <a:gd name="adj2" fmla="val 20157622"/>
            </a:avLst>
          </a:prstGeom>
          <a:ln w="44450" cap="rnd">
            <a:solidFill>
              <a:schemeClr val="accent6">
                <a:alpha val="50000"/>
              </a:schemeClr>
            </a:solidFill>
            <a:headEnd type="non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41" name="矩形 40"/>
          <p:cNvSpPr/>
          <p:nvPr>
            <p:custDataLst>
              <p:tags r:id="rId31"/>
            </p:custDataLst>
          </p:nvPr>
        </p:nvSpPr>
        <p:spPr>
          <a:xfrm>
            <a:off x="10053955" y="4369435"/>
            <a:ext cx="1304290" cy="19678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价值函数评估状态或行动的长期价值，帮助优化策略。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7" name="图片 15" descr="343439383331313b343532303033313bd3a6d3c3c9ccb3c7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1425576" y="2801621"/>
            <a:ext cx="252000" cy="252000"/>
          </a:xfrm>
          <a:prstGeom prst="rect">
            <a:avLst/>
          </a:prstGeom>
        </p:spPr>
      </p:pic>
      <p:pic>
        <p:nvPicPr>
          <p:cNvPr id="51" name="图片 19" descr="343435383038363b343532323339393bd6b4d0d0d5aad2aa"/>
          <p:cNvPicPr>
            <a:picLocks noChangeAspect="1"/>
          </p:cNvPicPr>
          <p:nvPr>
            <p:custDataLst>
              <p:tags r:id="rId35"/>
            </p:custDataLst>
          </p:nvPr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245486" y="2820671"/>
            <a:ext cx="252000" cy="252000"/>
          </a:xfrm>
          <a:prstGeom prst="rect">
            <a:avLst/>
          </a:prstGeom>
        </p:spPr>
      </p:pic>
      <p:pic>
        <p:nvPicPr>
          <p:cNvPr id="52" name="图片 11" descr="343439383331313b343532303032373bbfcdbba7b5b5b0b8"/>
          <p:cNvPicPr>
            <a:picLocks noChangeAspect="1"/>
          </p:cNvPicPr>
          <p:nvPr>
            <p:custDataLst>
              <p:tags r:id="rId38"/>
            </p:custDataLst>
          </p:nvPr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079809" y="2820951"/>
            <a:ext cx="252000" cy="252000"/>
          </a:xfrm>
          <a:prstGeom prst="rect">
            <a:avLst/>
          </a:prstGeom>
        </p:spPr>
      </p:pic>
      <p:pic>
        <p:nvPicPr>
          <p:cNvPr id="54" name="图片 12" descr="343439383331313b343532303032383bbfcdbba7b9dcc0ed"/>
          <p:cNvPicPr>
            <a:picLocks noChangeAspect="1"/>
          </p:cNvPicPr>
          <p:nvPr>
            <p:custDataLst>
              <p:tags r:id="rId41"/>
            </p:custDataLst>
          </p:nvPr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892855" y="2821071"/>
            <a:ext cx="252000" cy="252000"/>
          </a:xfrm>
          <a:prstGeom prst="rect">
            <a:avLst/>
          </a:prstGeom>
        </p:spPr>
      </p:pic>
      <p:pic>
        <p:nvPicPr>
          <p:cNvPr id="55" name="图片 16" descr="343439383331313b343532303033323bd3a6d3c3b9dcc0ed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8734395" y="2821204"/>
            <a:ext cx="252000" cy="252000"/>
          </a:xfrm>
          <a:prstGeom prst="rect">
            <a:avLst/>
          </a:prstGeom>
        </p:spPr>
      </p:pic>
      <p:pic>
        <p:nvPicPr>
          <p:cNvPr id="56" name="图片 8" descr="343439383331313b343532303032343bb7a2b2bcb9dcc0ed"/>
          <p:cNvPicPr>
            <a:picLocks noChangeAspect="1"/>
          </p:cNvPicPr>
          <p:nvPr>
            <p:custDataLst>
              <p:tags r:id="rId47"/>
            </p:custDataLst>
          </p:nvPr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561148" y="2855304"/>
            <a:ext cx="252000" cy="252000"/>
          </a:xfrm>
          <a:prstGeom prst="rect">
            <a:avLst/>
          </a:prstGeom>
        </p:spPr>
      </p:pic>
    </p:spTree>
    <p:custDataLst>
      <p:tags r:id="rId50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算法介绍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469920" y="575606"/>
            <a:ext cx="115146" cy="476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469920" y="1609633"/>
            <a:ext cx="11264880" cy="4415586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rIns="720000" rtlCol="0" anchor="ctr"/>
          <a:lstStyle/>
          <a:p>
            <a:pPr>
              <a:lnSpc>
                <a:spcPct val="13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4"/>
            </p:custDataLst>
          </p:nvPr>
        </p:nvCxnSpPr>
        <p:spPr>
          <a:xfrm>
            <a:off x="1285240" y="5742305"/>
            <a:ext cx="450427" cy="0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5"/>
            </p:custDataLst>
          </p:nvPr>
        </p:nvCxnSpPr>
        <p:spPr>
          <a:xfrm>
            <a:off x="1971040" y="5554980"/>
            <a:ext cx="8938260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1210945" y="1784985"/>
            <a:ext cx="9973945" cy="35471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DQN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（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Deep Q-Network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）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定义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：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DQN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是一种结合深度学习和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Q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学习的强化学习算法，通过使用深度神经网络来近似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Q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值函数，解决了传统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Q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学习在高维状态空间中的局限性。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核心思想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：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使用深度神经网络作为函数逼近器，将状态映射到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Q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值。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引入经验回放机制，打破数据之间的相关性，提高训练的稳定性和效率。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使用目标网络（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Target Network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）来稳定学习过程，减少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Q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值估计的波动。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优势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：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能够处理高维状态空间，适用于复杂的任务（如游戏、机器人控制等）。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通过深度学习自动提取特征，无需手动设计特征。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经验回放和目标网络显著提高了算法的稳定性和收敛速度。</a:t>
            </a:r>
            <a:endParaRPr lang="zh-CN" alt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实验设计</a:t>
            </a:r>
            <a:r>
              <a:rPr lang="en-US" altLang="zh-CN"/>
              <a:t>-</a:t>
            </a:r>
            <a:r>
              <a:rPr lang="zh-CN" altLang="en-US"/>
              <a:t>神经网络结构</a:t>
            </a:r>
            <a:endParaRPr lang="zh-CN" altLang="en-US"/>
          </a:p>
        </p:txBody>
      </p:sp>
      <p:sp>
        <p:nvSpPr>
          <p:cNvPr id="3" name="燕尾形箭头 2"/>
          <p:cNvSpPr/>
          <p:nvPr>
            <p:custDataLst>
              <p:tags r:id="rId2"/>
            </p:custDataLst>
          </p:nvPr>
        </p:nvSpPr>
        <p:spPr>
          <a:xfrm>
            <a:off x="1267460" y="3261360"/>
            <a:ext cx="2222500" cy="1312545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燕尾形箭头 3"/>
          <p:cNvSpPr/>
          <p:nvPr>
            <p:custDataLst>
              <p:tags r:id="rId3"/>
            </p:custDataLst>
          </p:nvPr>
        </p:nvSpPr>
        <p:spPr>
          <a:xfrm>
            <a:off x="3449320" y="3261360"/>
            <a:ext cx="2222500" cy="1312545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1593850" y="1447800"/>
            <a:ext cx="3418205" cy="8147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输入层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5"/>
            </p:custDataLst>
          </p:nvPr>
        </p:nvSpPr>
        <p:spPr>
          <a:xfrm>
            <a:off x="1593850" y="2292985"/>
            <a:ext cx="3418205" cy="930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接收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维状态向量（鸟的高度、速度、到下一个管道的水平距离、下一个管道的高度）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燕尾形箭头 6"/>
          <p:cNvSpPr/>
          <p:nvPr>
            <p:custDataLst>
              <p:tags r:id="rId6"/>
            </p:custDataLst>
          </p:nvPr>
        </p:nvSpPr>
        <p:spPr>
          <a:xfrm>
            <a:off x="5616575" y="3261360"/>
            <a:ext cx="2222500" cy="1312545"/>
          </a:xfrm>
          <a:prstGeom prst="notchedRightArrow">
            <a:avLst/>
          </a:prstGeom>
          <a:gradFill>
            <a:gsLst>
              <a:gs pos="16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燕尾形箭头 7"/>
          <p:cNvSpPr/>
          <p:nvPr>
            <p:custDataLst>
              <p:tags r:id="rId7"/>
            </p:custDataLst>
          </p:nvPr>
        </p:nvSpPr>
        <p:spPr>
          <a:xfrm>
            <a:off x="7798435" y="3261360"/>
            <a:ext cx="2222500" cy="1312545"/>
          </a:xfrm>
          <a:prstGeom prst="notchedRightArrow">
            <a:avLst/>
          </a:prstGeom>
          <a:gradFill>
            <a:gsLst>
              <a:gs pos="16000">
                <a:schemeClr val="accent4">
                  <a:lumMod val="60000"/>
                  <a:lumOff val="40000"/>
                </a:schemeClr>
              </a:gs>
              <a:gs pos="100000">
                <a:schemeClr val="accent4"/>
              </a:gs>
            </a:gsLst>
            <a:lin ang="2700000" scaled="0"/>
          </a:gradFill>
          <a:ln>
            <a:noFill/>
          </a:ln>
          <a:effectLst>
            <a:outerShdw blurRad="63500" dist="63500" dir="2700000" algn="tl" rotWithShape="0">
              <a:schemeClr val="accent4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44145" tIns="71755" rIns="7175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04</a:t>
            </a:r>
            <a:endParaRPr lang="en-US" altLang="zh-CN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1279525" y="1855470"/>
            <a:ext cx="0" cy="173482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3781425" y="4572000"/>
            <a:ext cx="3418205" cy="8147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第一隐藏层</a:t>
            </a:r>
            <a:endParaRPr lang="zh-CN" altLang="en-US" b="1">
              <a:solidFill>
                <a:schemeClr val="accent4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0"/>
            </p:custDataLst>
          </p:nvPr>
        </p:nvSpPr>
        <p:spPr>
          <a:xfrm>
            <a:off x="3781425" y="5417185"/>
            <a:ext cx="3418205" cy="930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128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个神经元，使用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ReLU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激活函数，将输入特征映射到更高维度空间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>
            <a:off x="3467100" y="4230370"/>
            <a:ext cx="0" cy="1734820"/>
          </a:xfrm>
          <a:prstGeom prst="line">
            <a:avLst/>
          </a:prstGeom>
          <a:ln w="3175">
            <a:solidFill>
              <a:schemeClr val="accent4"/>
            </a:solidFill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5934075" y="1447800"/>
            <a:ext cx="3418205" cy="8147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第二隐藏层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3"/>
            </p:custDataLst>
          </p:nvPr>
        </p:nvSpPr>
        <p:spPr>
          <a:xfrm>
            <a:off x="5934075" y="2292985"/>
            <a:ext cx="3418205" cy="930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128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个神经元，使用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ReLU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激活函数，进一步提取特征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5" name="直接连接符 14"/>
          <p:cNvCxnSpPr/>
          <p:nvPr>
            <p:custDataLst>
              <p:tags r:id="rId14"/>
            </p:custDataLst>
          </p:nvPr>
        </p:nvCxnSpPr>
        <p:spPr>
          <a:xfrm>
            <a:off x="5620385" y="1855470"/>
            <a:ext cx="0" cy="1734820"/>
          </a:xfrm>
          <a:prstGeom prst="line">
            <a:avLst/>
          </a:prstGeom>
          <a:ln w="3175">
            <a:solidFill>
              <a:schemeClr val="accent1"/>
            </a:solidFill>
            <a:headEnd type="oval" w="sm" len="sm"/>
            <a:tailEnd type="none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122285" y="4584700"/>
            <a:ext cx="3418205" cy="8147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4"/>
                </a:solidFill>
                <a:latin typeface="+mn-ea"/>
                <a:cs typeface="+mn-ea"/>
                <a:sym typeface="+mn-ea"/>
              </a:rPr>
              <a:t>输出层</a:t>
            </a:r>
            <a:endParaRPr lang="zh-CN" altLang="en-US" b="1">
              <a:solidFill>
                <a:schemeClr val="accent4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122285" y="5430520"/>
            <a:ext cx="3418205" cy="9302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个神经元（对应不跳和跳两个动作），使用线性激活函数，直接输出每个动作的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值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17"/>
            </p:custDataLst>
          </p:nvPr>
        </p:nvCxnSpPr>
        <p:spPr>
          <a:xfrm>
            <a:off x="7807960" y="4243705"/>
            <a:ext cx="0" cy="1734820"/>
          </a:xfrm>
          <a:prstGeom prst="line">
            <a:avLst/>
          </a:prstGeom>
          <a:ln w="3175">
            <a:solidFill>
              <a:schemeClr val="accent4"/>
            </a:solidFill>
            <a:headEnd type="none" w="sm" len="sm"/>
            <a:tailEnd type="oval" w="sm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实验设计</a:t>
            </a:r>
            <a:r>
              <a:rPr lang="en-US" altLang="zh-CN"/>
              <a:t>-</a:t>
            </a:r>
            <a:r>
              <a:rPr lang="zh-CN" altLang="en-US"/>
              <a:t>算法流程</a:t>
            </a:r>
            <a:endParaRPr lang="zh-CN" altLang="en-US"/>
          </a:p>
        </p:txBody>
      </p:sp>
      <p:cxnSp>
        <p:nvCxnSpPr>
          <p:cNvPr id="2" name="直接连接符 1"/>
          <p:cNvCxnSpPr/>
          <p:nvPr>
            <p:custDataLst>
              <p:tags r:id="rId2"/>
            </p:custDataLst>
          </p:nvPr>
        </p:nvCxnSpPr>
        <p:spPr>
          <a:xfrm>
            <a:off x="1722120" y="1475105"/>
            <a:ext cx="843915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  <a:alpha val="2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702310" y="3385820"/>
            <a:ext cx="1624330" cy="289306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创建游戏环境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：实例化</a:t>
            </a:r>
            <a:r>
              <a:rPr 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游戏环境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定义状态空间和动作空间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初始化</a:t>
            </a: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DQN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智能体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：构建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网络和目标网络，设置经验回放缓冲区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配置超参数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：学习率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(0.0001)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、折扣因子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(0.99)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、探索率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(ε=1.0)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等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702310" y="2749550"/>
            <a:ext cx="162433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环境与智能体初始化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7" name="任意多边形: 形状 36"/>
          <p:cNvSpPr/>
          <p:nvPr>
            <p:custDataLst>
              <p:tags r:id="rId5"/>
            </p:custDataLst>
          </p:nvPr>
        </p:nvSpPr>
        <p:spPr>
          <a:xfrm>
            <a:off x="810260" y="1139190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63500" dir="8100000" algn="tr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任意多边形: 形状 38"/>
          <p:cNvSpPr/>
          <p:nvPr>
            <p:custDataLst>
              <p:tags r:id="rId6"/>
            </p:custDataLst>
          </p:nvPr>
        </p:nvSpPr>
        <p:spPr>
          <a:xfrm>
            <a:off x="988060" y="1138555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90000">
                <a:schemeClr val="accent1">
                  <a:alpha val="100000"/>
                </a:schemeClr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01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7"/>
            </p:custDataLst>
          </p:nvPr>
        </p:nvSpPr>
        <p:spPr>
          <a:xfrm>
            <a:off x="2536190" y="3385820"/>
            <a:ext cx="1624330" cy="17284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随机探索填充缓冲区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：执行随机动作收集初始经验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达到最小样本量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：当缓冲区积累足够样本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(&gt;batch_size)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后开始训练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状态表示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：收集状态向量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[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鸟高度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鸟速度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到管道距离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管道高度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]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0" name="任意多边形: 形状 36"/>
          <p:cNvSpPr/>
          <p:nvPr>
            <p:custDataLst>
              <p:tags r:id="rId8"/>
            </p:custDataLst>
          </p:nvPr>
        </p:nvSpPr>
        <p:spPr>
          <a:xfrm>
            <a:off x="2644140" y="1139190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63500" dir="8100000" algn="tr" rotWithShape="0">
              <a:schemeClr val="accent2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任意多边形: 形状 38"/>
          <p:cNvSpPr/>
          <p:nvPr>
            <p:custDataLst>
              <p:tags r:id="rId9"/>
            </p:custDataLst>
          </p:nvPr>
        </p:nvSpPr>
        <p:spPr>
          <a:xfrm>
            <a:off x="2821940" y="1138555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90000">
                <a:schemeClr val="accent2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2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02</a:t>
            </a:r>
            <a:endParaRPr lang="en-US" altLang="zh-CN" sz="2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2536190" y="2749550"/>
            <a:ext cx="162433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2"/>
                </a:solidFill>
                <a:latin typeface="+mn-ea"/>
                <a:cs typeface="+mn-ea"/>
              </a:rPr>
              <a:t>经验回放缓冲区预热</a:t>
            </a:r>
            <a:endParaRPr lang="zh-CN" altLang="en-US" sz="2000" b="1">
              <a:solidFill>
                <a:schemeClr val="accent2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1"/>
            </p:custDataLst>
          </p:nvPr>
        </p:nvSpPr>
        <p:spPr>
          <a:xfrm>
            <a:off x="4370070" y="3385820"/>
            <a:ext cx="1624330" cy="17284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回合初始化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：重置环境，获取初始状态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ε-greedy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动作选择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：以概率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ε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随机探索，否则选择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值最大动作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环境交互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：执行动作，获取奖励和新状态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,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并储存经验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批量训练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：从缓冲区采样，计算损失，更新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网络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9" name="任意多边形: 形状 36"/>
          <p:cNvSpPr/>
          <p:nvPr>
            <p:custDataLst>
              <p:tags r:id="rId12"/>
            </p:custDataLst>
          </p:nvPr>
        </p:nvSpPr>
        <p:spPr>
          <a:xfrm>
            <a:off x="4478020" y="1139190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63500" dir="8100000" algn="tr" rotWithShape="0">
              <a:schemeClr val="accent3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任意多边形: 形状 38"/>
          <p:cNvSpPr/>
          <p:nvPr>
            <p:custDataLst>
              <p:tags r:id="rId13"/>
            </p:custDataLst>
          </p:nvPr>
        </p:nvSpPr>
        <p:spPr>
          <a:xfrm>
            <a:off x="4655820" y="1138555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80000">
                <a:schemeClr val="accent3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3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03</a:t>
            </a:r>
            <a:endParaRPr lang="en-US" altLang="zh-CN" sz="2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4"/>
            </p:custDataLst>
          </p:nvPr>
        </p:nvSpPr>
        <p:spPr>
          <a:xfrm>
            <a:off x="4370070" y="2749550"/>
            <a:ext cx="162433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3"/>
                </a:solidFill>
                <a:latin typeface="+mn-ea"/>
                <a:cs typeface="+mn-ea"/>
              </a:rPr>
              <a:t>训练循环（回合迭代）</a:t>
            </a:r>
            <a:endParaRPr lang="zh-CN" altLang="en-US" sz="2000" b="1">
              <a:solidFill>
                <a:schemeClr val="accent3"/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6203950" y="3385820"/>
            <a:ext cx="1696085" cy="17284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Double DQN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计算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：使用在线网络选择动作，目标网络评估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损失计算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Smooth L1 Loss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比较当前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值和目标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梯度裁剪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：限制梯度范数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≤10.0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防止爆炸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目标网络同步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：每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次更新同步目标网络参数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7" name="矩形 26"/>
          <p:cNvSpPr/>
          <p:nvPr>
            <p:custDataLst>
              <p:tags r:id="rId16"/>
            </p:custDataLst>
          </p:nvPr>
        </p:nvSpPr>
        <p:spPr>
          <a:xfrm>
            <a:off x="6203950" y="2749550"/>
            <a:ext cx="162433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4"/>
                </a:solidFill>
                <a:latin typeface="+mn-ea"/>
                <a:cs typeface="+mn-ea"/>
              </a:rPr>
              <a:t>网络更新与目标同步</a:t>
            </a:r>
            <a:endParaRPr lang="zh-CN" altLang="en-US" sz="2000" b="1">
              <a:solidFill>
                <a:schemeClr val="accent4"/>
              </a:solidFill>
              <a:latin typeface="+mn-ea"/>
              <a:cs typeface="+mn-ea"/>
            </a:endParaRPr>
          </a:p>
        </p:txBody>
      </p:sp>
      <p:sp>
        <p:nvSpPr>
          <p:cNvPr id="38" name="任意多边形: 形状 36"/>
          <p:cNvSpPr/>
          <p:nvPr>
            <p:custDataLst>
              <p:tags r:id="rId17"/>
            </p:custDataLst>
          </p:nvPr>
        </p:nvSpPr>
        <p:spPr>
          <a:xfrm>
            <a:off x="6311900" y="1139190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63500" dir="8100000" algn="tr" rotWithShape="0">
              <a:schemeClr val="accent4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0" name="任意多边形: 形状 38"/>
          <p:cNvSpPr/>
          <p:nvPr>
            <p:custDataLst>
              <p:tags r:id="rId18"/>
            </p:custDataLst>
          </p:nvPr>
        </p:nvSpPr>
        <p:spPr>
          <a:xfrm>
            <a:off x="6489700" y="1138555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0000">
                <a:schemeClr val="accent4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4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04</a:t>
            </a:r>
            <a:endParaRPr lang="en-US" altLang="zh-CN" sz="2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8" name="矩形 27"/>
          <p:cNvSpPr/>
          <p:nvPr>
            <p:custDataLst>
              <p:tags r:id="rId19"/>
            </p:custDataLst>
          </p:nvPr>
        </p:nvSpPr>
        <p:spPr>
          <a:xfrm>
            <a:off x="8037830" y="3385820"/>
            <a:ext cx="1624330" cy="17284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探索率衰减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ε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从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1.0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指数衰减至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0.01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学习率调度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：每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回合衰减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5%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值监控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：定期检查典型状态的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值范围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异常处理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Q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值异常时重置目标网络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模型保存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：定期保存最佳模型和检查点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20"/>
            </p:custDataLst>
          </p:nvPr>
        </p:nvSpPr>
        <p:spPr>
          <a:xfrm>
            <a:off x="8037830" y="2749550"/>
            <a:ext cx="162433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5"/>
                </a:solidFill>
                <a:latin typeface="+mn-ea"/>
                <a:cs typeface="+mn-ea"/>
              </a:rPr>
              <a:t>训练优化与监控</a:t>
            </a:r>
            <a:endParaRPr lang="zh-CN" altLang="en-US" sz="2000" b="1">
              <a:solidFill>
                <a:schemeClr val="accent5"/>
              </a:solidFill>
              <a:latin typeface="+mn-ea"/>
              <a:cs typeface="+mn-ea"/>
            </a:endParaRPr>
          </a:p>
        </p:txBody>
      </p:sp>
      <p:sp>
        <p:nvSpPr>
          <p:cNvPr id="15" name="任意多边形: 形状 36"/>
          <p:cNvSpPr/>
          <p:nvPr>
            <p:custDataLst>
              <p:tags r:id="rId21"/>
            </p:custDataLst>
          </p:nvPr>
        </p:nvSpPr>
        <p:spPr>
          <a:xfrm>
            <a:off x="8145780" y="1139190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63500" dir="8100000" algn="tr" rotWithShape="0">
              <a:schemeClr val="accent5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任意多边形: 形状 38"/>
          <p:cNvSpPr/>
          <p:nvPr>
            <p:custDataLst>
              <p:tags r:id="rId22"/>
            </p:custDataLst>
          </p:nvPr>
        </p:nvSpPr>
        <p:spPr>
          <a:xfrm>
            <a:off x="8323580" y="1138555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90000">
                <a:schemeClr val="accent5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5">
                <a:lumMod val="7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05</a:t>
            </a:r>
            <a:endParaRPr lang="en-US" altLang="zh-CN" sz="2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23"/>
            </p:custDataLst>
          </p:nvPr>
        </p:nvSpPr>
        <p:spPr>
          <a:xfrm>
            <a:off x="9871710" y="3385820"/>
            <a:ext cx="1624330" cy="17284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加载最佳模型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：从检查点恢复网络权重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性能评估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：计算平均奖励、存活时间等指标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行为分析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：可视化动作选择分布和决策过程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问题诊断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：自动检测常见训练问题并提供解决方案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5" name="矩形 34"/>
          <p:cNvSpPr/>
          <p:nvPr>
            <p:custDataLst>
              <p:tags r:id="rId24"/>
            </p:custDataLst>
          </p:nvPr>
        </p:nvSpPr>
        <p:spPr>
          <a:xfrm>
            <a:off x="9871710" y="2749550"/>
            <a:ext cx="1624330" cy="60452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6"/>
                </a:solidFill>
                <a:latin typeface="+mn-ea"/>
                <a:cs typeface="+mn-ea"/>
              </a:rPr>
              <a:t>模型测试与评估</a:t>
            </a:r>
            <a:endParaRPr lang="zh-CN" altLang="en-US" sz="2000" b="1">
              <a:solidFill>
                <a:schemeClr val="accent6"/>
              </a:solidFill>
              <a:latin typeface="+mn-ea"/>
              <a:cs typeface="+mn-ea"/>
            </a:endParaRPr>
          </a:p>
        </p:txBody>
      </p:sp>
      <p:sp>
        <p:nvSpPr>
          <p:cNvPr id="20" name="任意多边形: 形状 36"/>
          <p:cNvSpPr/>
          <p:nvPr>
            <p:custDataLst>
              <p:tags r:id="rId25"/>
            </p:custDataLst>
          </p:nvPr>
        </p:nvSpPr>
        <p:spPr>
          <a:xfrm>
            <a:off x="9979660" y="1139190"/>
            <a:ext cx="379730" cy="327660"/>
          </a:xfrm>
          <a:custGeom>
            <a:avLst/>
            <a:gdLst>
              <a:gd name="connsiteX0" fmla="*/ 205979 w 411958"/>
              <a:gd name="connsiteY0" fmla="*/ 0 h 346834"/>
              <a:gd name="connsiteX1" fmla="*/ 411958 w 411958"/>
              <a:gd name="connsiteY1" fmla="*/ 296466 h 346834"/>
              <a:gd name="connsiteX2" fmla="*/ 408430 w 411958"/>
              <a:gd name="connsiteY2" fmla="*/ 346834 h 346834"/>
              <a:gd name="connsiteX3" fmla="*/ 3528 w 411958"/>
              <a:gd name="connsiteY3" fmla="*/ 346834 h 346834"/>
              <a:gd name="connsiteX4" fmla="*/ 0 w 411958"/>
              <a:gd name="connsiteY4" fmla="*/ 296466 h 346834"/>
              <a:gd name="connsiteX5" fmla="*/ 205979 w 411958"/>
              <a:gd name="connsiteY5" fmla="*/ 0 h 346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1958" h="346834">
                <a:moveTo>
                  <a:pt x="205979" y="0"/>
                </a:moveTo>
                <a:cubicBezTo>
                  <a:pt x="319738" y="0"/>
                  <a:pt x="411958" y="132732"/>
                  <a:pt x="411958" y="296466"/>
                </a:cubicBezTo>
                <a:lnTo>
                  <a:pt x="408430" y="346834"/>
                </a:lnTo>
                <a:lnTo>
                  <a:pt x="3528" y="346834"/>
                </a:lnTo>
                <a:lnTo>
                  <a:pt x="0" y="296466"/>
                </a:lnTo>
                <a:cubicBezTo>
                  <a:pt x="0" y="132732"/>
                  <a:pt x="92220" y="0"/>
                  <a:pt x="205979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63500" dir="8100000" algn="tr" rotWithShape="0">
              <a:schemeClr val="accent6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任意多边形: 形状 38"/>
          <p:cNvSpPr/>
          <p:nvPr>
            <p:custDataLst>
              <p:tags r:id="rId26"/>
            </p:custDataLst>
          </p:nvPr>
        </p:nvSpPr>
        <p:spPr>
          <a:xfrm>
            <a:off x="10157460" y="1138555"/>
            <a:ext cx="1212850" cy="1583690"/>
          </a:xfrm>
          <a:custGeom>
            <a:avLst/>
            <a:gdLst>
              <a:gd name="connsiteX0" fmla="*/ 38 w 4644"/>
              <a:gd name="connsiteY0" fmla="*/ 0 h 6065"/>
              <a:gd name="connsiteX1" fmla="*/ 736 w 4644"/>
              <a:gd name="connsiteY1" fmla="*/ 0 h 6065"/>
              <a:gd name="connsiteX2" fmla="*/ 2985 w 4644"/>
              <a:gd name="connsiteY2" fmla="*/ 0 h 6065"/>
              <a:gd name="connsiteX3" fmla="*/ 2996 w 4644"/>
              <a:gd name="connsiteY3" fmla="*/ 0 h 6065"/>
              <a:gd name="connsiteX4" fmla="*/ 3001 w 4644"/>
              <a:gd name="connsiteY4" fmla="*/ 0 h 6065"/>
              <a:gd name="connsiteX5" fmla="*/ 3001 w 4644"/>
              <a:gd name="connsiteY5" fmla="*/ 0 h 6065"/>
              <a:gd name="connsiteX6" fmla="*/ 3208 w 4644"/>
              <a:gd name="connsiteY6" fmla="*/ 21 h 6065"/>
              <a:gd name="connsiteX7" fmla="*/ 4048 w 4644"/>
              <a:gd name="connsiteY7" fmla="*/ 1052 h 6065"/>
              <a:gd name="connsiteX8" fmla="*/ 4002 w 4644"/>
              <a:gd name="connsiteY8" fmla="*/ 1348 h 6065"/>
              <a:gd name="connsiteX9" fmla="*/ 4002 w 4644"/>
              <a:gd name="connsiteY9" fmla="*/ 1348 h 6065"/>
              <a:gd name="connsiteX10" fmla="*/ 4048 w 4644"/>
              <a:gd name="connsiteY10" fmla="*/ 1052 h 6065"/>
              <a:gd name="connsiteX11" fmla="*/ 4048 w 4644"/>
              <a:gd name="connsiteY11" fmla="*/ 1446 h 6065"/>
              <a:gd name="connsiteX12" fmla="*/ 4050 w 4644"/>
              <a:gd name="connsiteY12" fmla="*/ 1451 h 6065"/>
              <a:gd name="connsiteX13" fmla="*/ 4050 w 4644"/>
              <a:gd name="connsiteY13" fmla="*/ 3364 h 6065"/>
              <a:gd name="connsiteX14" fmla="*/ 4187 w 4644"/>
              <a:gd name="connsiteY14" fmla="*/ 3501 h 6065"/>
              <a:gd name="connsiteX15" fmla="*/ 4508 w 4644"/>
              <a:gd name="connsiteY15" fmla="*/ 3501 h 6065"/>
              <a:gd name="connsiteX16" fmla="*/ 4634 w 4644"/>
              <a:gd name="connsiteY16" fmla="*/ 3583 h 6065"/>
              <a:gd name="connsiteX17" fmla="*/ 4609 w 4644"/>
              <a:gd name="connsiteY17" fmla="*/ 3732 h 6065"/>
              <a:gd name="connsiteX18" fmla="*/ 2499 w 4644"/>
              <a:gd name="connsiteY18" fmla="*/ 6022 h 6065"/>
              <a:gd name="connsiteX19" fmla="*/ 2396 w 4644"/>
              <a:gd name="connsiteY19" fmla="*/ 6065 h 6065"/>
              <a:gd name="connsiteX20" fmla="*/ 2294 w 4644"/>
              <a:gd name="connsiteY20" fmla="*/ 6022 h 6065"/>
              <a:gd name="connsiteX21" fmla="*/ 184 w 4644"/>
              <a:gd name="connsiteY21" fmla="*/ 3732 h 6065"/>
              <a:gd name="connsiteX22" fmla="*/ 159 w 4644"/>
              <a:gd name="connsiteY22" fmla="*/ 3583 h 6065"/>
              <a:gd name="connsiteX23" fmla="*/ 284 w 4644"/>
              <a:gd name="connsiteY23" fmla="*/ 3501 h 6065"/>
              <a:gd name="connsiteX24" fmla="*/ 606 w 4644"/>
              <a:gd name="connsiteY24" fmla="*/ 3501 h 6065"/>
              <a:gd name="connsiteX25" fmla="*/ 743 w 4644"/>
              <a:gd name="connsiteY25" fmla="*/ 3364 h 6065"/>
              <a:gd name="connsiteX26" fmla="*/ 732 w 4644"/>
              <a:gd name="connsiteY26" fmla="*/ 1264 h 6065"/>
              <a:gd name="connsiteX27" fmla="*/ 38 w 4644"/>
              <a:gd name="connsiteY27" fmla="*/ 0 h 6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644" h="6065">
                <a:moveTo>
                  <a:pt x="38" y="0"/>
                </a:moveTo>
                <a:cubicBezTo>
                  <a:pt x="-167" y="-1"/>
                  <a:pt x="503" y="0"/>
                  <a:pt x="736" y="0"/>
                </a:cubicBezTo>
                <a:lnTo>
                  <a:pt x="2985" y="0"/>
                </a:lnTo>
                <a:lnTo>
                  <a:pt x="2996" y="0"/>
                </a:lnTo>
                <a:lnTo>
                  <a:pt x="3001" y="0"/>
                </a:lnTo>
                <a:lnTo>
                  <a:pt x="3001" y="0"/>
                </a:lnTo>
                <a:lnTo>
                  <a:pt x="3208" y="21"/>
                </a:lnTo>
                <a:cubicBezTo>
                  <a:pt x="3687" y="119"/>
                  <a:pt x="4048" y="543"/>
                  <a:pt x="4048" y="1052"/>
                </a:cubicBezTo>
                <a:lnTo>
                  <a:pt x="4002" y="1348"/>
                </a:lnTo>
                <a:lnTo>
                  <a:pt x="4002" y="1348"/>
                </a:lnTo>
                <a:lnTo>
                  <a:pt x="4048" y="1052"/>
                </a:lnTo>
                <a:lnTo>
                  <a:pt x="4048" y="1446"/>
                </a:lnTo>
                <a:lnTo>
                  <a:pt x="4050" y="1451"/>
                </a:lnTo>
                <a:cubicBezTo>
                  <a:pt x="4050" y="1531"/>
                  <a:pt x="4050" y="3285"/>
                  <a:pt x="4050" y="3364"/>
                </a:cubicBezTo>
                <a:cubicBezTo>
                  <a:pt x="4050" y="3446"/>
                  <a:pt x="4107" y="3501"/>
                  <a:pt x="4187" y="3501"/>
                </a:cubicBezTo>
                <a:lnTo>
                  <a:pt x="4508" y="3501"/>
                </a:lnTo>
                <a:cubicBezTo>
                  <a:pt x="4559" y="3501"/>
                  <a:pt x="4613" y="3538"/>
                  <a:pt x="4634" y="3583"/>
                </a:cubicBezTo>
                <a:cubicBezTo>
                  <a:pt x="4654" y="3631"/>
                  <a:pt x="4643" y="3695"/>
                  <a:pt x="4609" y="3732"/>
                </a:cubicBezTo>
                <a:lnTo>
                  <a:pt x="2499" y="6022"/>
                </a:lnTo>
                <a:cubicBezTo>
                  <a:pt x="2472" y="6049"/>
                  <a:pt x="2435" y="6065"/>
                  <a:pt x="2396" y="6065"/>
                </a:cubicBezTo>
                <a:cubicBezTo>
                  <a:pt x="2358" y="6065"/>
                  <a:pt x="2321" y="6049"/>
                  <a:pt x="2294" y="6022"/>
                </a:cubicBezTo>
                <a:lnTo>
                  <a:pt x="184" y="3732"/>
                </a:lnTo>
                <a:cubicBezTo>
                  <a:pt x="150" y="3695"/>
                  <a:pt x="138" y="3631"/>
                  <a:pt x="159" y="3583"/>
                </a:cubicBezTo>
                <a:cubicBezTo>
                  <a:pt x="179" y="3538"/>
                  <a:pt x="234" y="3501"/>
                  <a:pt x="284" y="3501"/>
                </a:cubicBezTo>
                <a:lnTo>
                  <a:pt x="606" y="3501"/>
                </a:lnTo>
                <a:cubicBezTo>
                  <a:pt x="686" y="3501"/>
                  <a:pt x="743" y="3446"/>
                  <a:pt x="743" y="3364"/>
                </a:cubicBezTo>
                <a:cubicBezTo>
                  <a:pt x="748" y="3272"/>
                  <a:pt x="738" y="2373"/>
                  <a:pt x="732" y="1264"/>
                </a:cubicBezTo>
                <a:cubicBezTo>
                  <a:pt x="726" y="155"/>
                  <a:pt x="243" y="1"/>
                  <a:pt x="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90000">
                <a:schemeClr val="accent6"/>
              </a:gs>
            </a:gsLst>
            <a:lin ang="8100000" scaled="0"/>
            <a:tileRect/>
          </a:gradFill>
          <a:ln>
            <a:noFill/>
          </a:ln>
          <a:effectLst>
            <a:outerShdw blurRad="50800" dist="63500" dir="8100000" algn="tr" rotWithShape="0">
              <a:schemeClr val="accent6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79705" tIns="71755" rIns="107950" bIns="28829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2400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06</a:t>
            </a:r>
            <a:endParaRPr lang="en-US" altLang="zh-CN" sz="2400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2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0000"/>
            <a:ext cx="10515600" cy="864000"/>
          </a:xfrm>
        </p:spPr>
        <p:txBody>
          <a:bodyPr/>
          <a:lstStyle/>
          <a:p>
            <a:r>
              <a:rPr lang="zh-CN" altLang="en-US" dirty="0"/>
              <a:t>结果分析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1410" y="1274445"/>
            <a:ext cx="2550795" cy="4813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4860" y="1369060"/>
            <a:ext cx="764222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 altLang="en-US" dirty="0" err="1" smtClean="0"/>
              <a:t>在完成</a:t>
            </a:r>
            <a:r>
              <a:rPr lang="en-US" altLang="zh-CN" dirty="0" err="1" smtClean="0"/>
              <a:t>3600</a:t>
            </a:r>
            <a:r>
              <a:rPr lang="zh-CN" altLang="en-US" dirty="0" err="1" smtClean="0"/>
              <a:t>轮次训练后，</a:t>
            </a:r>
            <a:r>
              <a:rPr lang="en-US" altLang="zh-CN" dirty="0" err="1" smtClean="0"/>
              <a:t>DQN</a:t>
            </a:r>
            <a:r>
              <a:rPr lang="zh-CN" altLang="en-US" dirty="0" err="1" smtClean="0"/>
              <a:t>智能体在</a:t>
            </a:r>
            <a:r>
              <a:rPr lang="en-US" altLang="zh-CN" dirty="0" err="1" smtClean="0"/>
              <a:t>Flappy Bird</a:t>
            </a:r>
            <a:r>
              <a:rPr lang="zh-CN" altLang="en-US" dirty="0" err="1" smtClean="0"/>
              <a:t>游戏中展现出了令人印象深刻的表现。智能体几乎能够无限通过管道，在测试时经常达到</a:t>
            </a:r>
            <a:r>
              <a:rPr lang="en-US" altLang="zh-CN" dirty="0" err="1" smtClean="0"/>
              <a:t>200</a:t>
            </a:r>
            <a:r>
              <a:rPr lang="zh-CN" altLang="en-US" dirty="0" err="1" smtClean="0"/>
              <a:t>分以上，最高记录甚至超过</a:t>
            </a:r>
            <a:r>
              <a:rPr lang="en-US" altLang="zh-CN" dirty="0" err="1" smtClean="0"/>
              <a:t>300</a:t>
            </a:r>
            <a:r>
              <a:rPr lang="zh-CN" altLang="en-US" dirty="0" err="1" smtClean="0"/>
              <a:t>分。这一成果证明了</a:t>
            </a:r>
            <a:r>
              <a:rPr lang="en-US" altLang="zh-CN" dirty="0" err="1" smtClean="0"/>
              <a:t>DQN</a:t>
            </a:r>
            <a:r>
              <a:rPr lang="zh-CN" altLang="en-US" dirty="0" err="1" smtClean="0"/>
              <a:t>算法在这类控制任务中的有效性。</a:t>
            </a:r>
            <a:endParaRPr lang="en-US" altLang="zh-CN" dirty="0" err="1" smtClean="0"/>
          </a:p>
          <a:p>
            <a:pPr indent="457200" algn="l"/>
            <a:r>
              <a:rPr lang="zh-CN" altLang="en-US" dirty="0" err="1" smtClean="0"/>
              <a:t>通过观察智能体的行为模式，我们发现它已经掌握了一种稳定的飞行策略：当接近管道时，智能体会精确计算跳跃时机，使小鸟保持在管道缝隙的中间位置。这种策略表现为一种波浪形的飞行轨迹，小鸟在管道之间的空间保持平稳飞行，然后在接近管道时做出精确调整。</a:t>
            </a:r>
            <a:endParaRPr lang="zh-CN" altLang="en-US" dirty="0" err="1" smtClean="0"/>
          </a:p>
          <a:p>
            <a:pPr indent="457200" algn="l"/>
            <a:endParaRPr lang="en-US" altLang="zh-CN" dirty="0" err="1" smtClean="0"/>
          </a:p>
          <a:p>
            <a:pPr indent="457200" algn="l"/>
            <a:r>
              <a:rPr lang="zh-CN" altLang="en-US" dirty="0" err="1" smtClean="0"/>
              <a:t>尽管智能体表现出色，但我们也观察到了一些有趣的行为特征：</a:t>
            </a:r>
            <a:endParaRPr lang="en-US" altLang="zh-CN" dirty="0" err="1" smtClean="0"/>
          </a:p>
          <a:p>
            <a:pPr indent="457200" algn="l"/>
            <a:r>
              <a:rPr lang="zh-CN" altLang="en-US" dirty="0" err="1" smtClean="0"/>
              <a:t>适应性局限：当游戏参数（如重力、管道间距）改变时，智能体的表现会显著下降。这表明它学习到的策略高度特化于训练环境的具体参数，而缺乏泛化能力。</a:t>
            </a:r>
            <a:endParaRPr lang="en-US" altLang="zh-CN" dirty="0" err="1" smtClean="0"/>
          </a:p>
          <a:p>
            <a:pPr indent="457200" algn="l"/>
            <a:r>
              <a:rPr lang="zh-CN" altLang="en-US" dirty="0" err="1" smtClean="0"/>
              <a:t>有限的探索性：在长时间运行后，智能体很少尝试新的策略或行为模式，即使当前策略并非最优。这是</a:t>
            </a:r>
            <a:r>
              <a:rPr lang="en-US" altLang="zh-CN" dirty="0" err="1" smtClean="0"/>
              <a:t>ε-</a:t>
            </a:r>
            <a:r>
              <a:rPr lang="zh-CN" altLang="en-US" dirty="0" err="1" smtClean="0"/>
              <a:t>贪心策略在后期探索率降低的自然结果，但也限制了发现可能更优策略的机会。</a:t>
            </a:r>
            <a:endParaRPr lang="zh-CN" altLang="en-US" dirty="0" err="1" smtClean="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73"/>
  <p:tag name="KSO_WM_UNIT_TYPE" val="f"/>
  <p:tag name="KSO_WM_UNIT_INDEX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73"/>
  <p:tag name="KSO_WM_UNIT_TYPE" val="f"/>
  <p:tag name="KSO_WM_UNIT_INDEX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31"/>
  <p:tag name="KSO_WM_UNIT_TYPE" val="h_f"/>
  <p:tag name="KSO_WM_UNIT_INDEX" val="1_1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1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231"/>
  <p:tag name="KSO_WM_UNIT_TYPE" val="h_f"/>
  <p:tag name="KSO_WM_UNIT_INDEX" val="2_1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720"/>
  <p:tag name="KSO_WM_UNIT_TYPE" val="f"/>
  <p:tag name="KSO_WM_UNIT_INDEX" val="1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NOCLEAR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2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16"/>
  <p:tag name="KSO_WM_UNIT_TYPE" val="f"/>
  <p:tag name="KSO_WM_UNIT_INDEX" val="2"/>
  <p:tag name="KSO_WM_UNIT_SUBTYPE" val="g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996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996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12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96"/>
  <p:tag name="KSO_WM_TEMPLATE_THUMBS_INDEX" val="1、9"/>
</p:tagLst>
</file>

<file path=ppt/tags/tag2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996_1*a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TEXT_TYPE" val="1"/>
  <p:tag name="KSO_WM_UNIT_PRESET_TEXT" val="单击添加文档标题"/>
</p:tagLst>
</file>

<file path=ppt/tags/tag214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96_1*f*1"/>
  <p:tag name="KSO_WM_TEMPLATE_CATEGORY" val="custom"/>
  <p:tag name="KSO_WM_TEMPLATE_INDEX" val="20230996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SUBTYPE" val="b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custom20230996_1*f*3"/>
  <p:tag name="KSO_WM_TEMPLATE_CATEGORY" val="custom"/>
  <p:tag name="KSO_WM_TEMPLATE_INDEX" val="20230996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SLIDE_ID" val="custom20230996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96"/>
  <p:tag name="KSO_WM_SLIDE_LAYOUT" val="a_b_f"/>
  <p:tag name="KSO_WM_SLIDE_LAYOUT_CNT" val="1_1_3"/>
  <p:tag name="KSO_WM_SLIDE_TYPE" val="title"/>
  <p:tag name="KSO_WM_SLIDE_SUBTYPE" val="pureTxt"/>
  <p:tag name="KSO_WM_TEMPLATE_THUMBS_INDEX" val="1、9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4*a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996_4*l_h_i*1_1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1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996_4*l_h_a*1_1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4*l_h_i*1_1_2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4*l_h_i*1_2_2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4*l_h_i*1_3_2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4*l_h_i*1_4_2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4_2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996_4*l_h_i*1_2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996_4*l_h_a*1_2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996_4*l_h_i*1_3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996_4*l_h_a*1_3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996_4*l_h_i*1_4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0996_4*l_h_a*1_4_1"/>
  <p:tag name="KSO_WM_TEMPLATE_CATEGORY" val="custom"/>
  <p:tag name="KSO_WM_TEMPLATE_INDEX" val="20230996"/>
  <p:tag name="KSO_WM_UNIT_LAYERLEVEL" val="1_1_1"/>
  <p:tag name="KSO_WM_TAG_VERSION" val="1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50.79998779296875,&quot;left&quot;:337.85830708661416,&quot;top&quot;:71.00764389879123,&quot;width&quot;:413.61822834645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添加目录项标题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230.xml><?xml version="1.0" encoding="utf-8"?>
<p:tagLst xmlns:p="http://schemas.openxmlformats.org/presentationml/2006/main">
  <p:tag name="KSO_WM_SLIDE_ID" val="custom20230996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30996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7_1*a*1"/>
  <p:tag name="KSO_WM_TEMPLATE_CATEGORY" val="custom"/>
  <p:tag name="KSO_WM_TEMPLATE_INDEX" val="20231727"/>
  <p:tag name="KSO_WM_UNIT_LAYERLEVEL" val="1"/>
  <p:tag name="KSO_WM_TAG_VERSION" val="3.0"/>
  <p:tag name="KSO_WM_BEAUTIFY_FLAG" val="#wm#"/>
  <p:tag name="KSO_WM_UNIT_VALUE" val="30"/>
  <p:tag name="KSO_WM_DIAGRAM_GROUP_CODE" val="l1-1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412_1*l_i*1_1"/>
  <p:tag name="KSO_WM_TEMPLATE_CATEGORY" val="diagram"/>
  <p:tag name="KSO_WM_TEMPLATE_INDEX" val="20235412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IRTUALLY_FRAME" val="{&quot;height&quot;:404.80000610351556,&quot;left&quot;:37.61251968503939,&quot;top&quot;:83.7387340539647,&quot;width&quot;:974.0374803149607}"/>
  <p:tag name="KSO_WM_DIAGRAM_VERSION" val="3"/>
  <p:tag name="KSO_WM_DIAGRAM_COLOR_TRICK" val="1"/>
  <p:tag name="KSO_WM_DIAGRAM_COLOR_TEXT_CAN_REMOVE" val="n"/>
  <p:tag name="KSO_WM_DIAGRAM_MAX_ITEMCNT" val="8"/>
  <p:tag name="KSO_WM_DIAGRAM_MIN_ITEMCNT" val="2"/>
  <p:tag name="KSO_WM_DIAGRAM_COLOR_MATCH_VALUE" val="{&quot;shape&quot;:{&quot;fill&quot;:{&quot;solid&quot;:{&quot;brightness&quot;:0,&quot;colorType&quot;:2,&quot;rgb&quot;:&quot;#ffffff&quot;,&quot;transparency&quot;: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5412_1*l_h_f*1_1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UNIT_TEXT_LAYER_COUNT" val="1"/>
  <p:tag name="KSO_WM_DIAGRAM_GROUP_CODE" val="l1-1"/>
  <p:tag name="KSO_WM_DIAGRAM_VIRTUALLY_FRAME" val="{&quot;height&quot;:404.80000610351556,&quot;left&quot;:37.61251968503939,&quot;top&quot;:83.7387340539647,&quot;width&quot;:974.0374803149607}"/>
  <p:tag name="KSO_WM_DIAGRAM_VERSION" val="3"/>
  <p:tag name="KSO_WM_DIAGRAM_COLOR_TRICK" val="1"/>
  <p:tag name="KSO_WM_DIAGRAM_COLOR_TEXT_CAN_REMOVE" val="n"/>
  <p:tag name="KSO_WM_UNIT_PRESET_TEXT" val="单击此处输入你的正文，文字是您思想的提炼，为了最终演示发布的良好效果。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5412_1*l_h_a*1_1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DIAGRAM_GROUP_CODE" val="l1-1"/>
  <p:tag name="KSO_WM_DIAGRAM_VIRTUALLY_FRAME" val="{&quot;height&quot;:404.80000610351556,&quot;left&quot;:37.61251968503939,&quot;top&quot;:83.7387340539647,&quot;width&quot;:974.0374803149607}"/>
  <p:tag name="KSO_WM_DIAGRAM_VERSION" val="3"/>
  <p:tag name="KSO_WM_DIAGRAM_COLOR_TRICK" val="1"/>
  <p:tag name="KSO_WM_DIAGRAM_COLOR_TEXT_CAN_REMOVE" val="n"/>
  <p:tag name="KSO_WM_UNIT_PRESET_TEXT" val="单击此处添加项标题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5412"/>
  <p:tag name="KSO_WM_UNIT_LAYERLEVEL" val="1_1_1"/>
  <p:tag name="KSO_WM_TAG_VERSION" val="3.0"/>
  <p:tag name="KSO_WM_DIAGRAM_MAX_ITEMCNT" val="8"/>
  <p:tag name="KSO_WM_DIAGRAM_MIN_ITEMCNT" val="2"/>
  <p:tag name="KSO_WM_DIAGRAM_VIRTUALLY_FRAME" val="{&quot;height&quot;:404.80000610351556,&quot;left&quot;:37.61251968503939,&quot;top&quot;:83.7387340539647,&quot;width&quot;:974.03748031496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5412_1*l_h_i*1_1_1"/>
  <p:tag name="KSO_WM_UNIT_INDEX" val="1_1_1"/>
  <p:tag name="KSO_WM_UNIT_USESOURCEFORMAT_APPLY" val="0"/>
  <p:tag name="KSO_WM_BEAUTIFY_FLAG" val="#wm#"/>
  <p:tag name="KSO_WM_DIAGRAM_GROUP_CODE" val="l1-1"/>
  <p:tag name="KSO_WM_UNIT_SUBTYPE" val="d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5412_1*l_h_f*1_2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UNIT_TEXT_LAYER_COUNT" val="1"/>
  <p:tag name="KSO_WM_DIAGRAM_GROUP_CODE" val="l1-1"/>
  <p:tag name="KSO_WM_DIAGRAM_VIRTUALLY_FRAME" val="{&quot;height&quot;:404.80000610351556,&quot;left&quot;:37.61251968503939,&quot;top&quot;:83.7387340539647,&quot;width&quot;:974.0374803149607}"/>
  <p:tag name="KSO_WM_DIAGRAM_VERSION" val="3"/>
  <p:tag name="KSO_WM_DIAGRAM_COLOR_TRICK" val="1"/>
  <p:tag name="KSO_WM_DIAGRAM_COLOR_TEXT_CAN_REMOVE" val="n"/>
  <p:tag name="KSO_WM_UNIT_PRESET_TEXT" val="单击此处输入你的正文，文字是您思想的提炼，为了最终演示发布的良好效果，请言简的阐述观点。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12_1*l_h_a*1_2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DIAGRAM_GROUP_CODE" val="l1-1"/>
  <p:tag name="KSO_WM_DIAGRAM_VIRTUALLY_FRAME" val="{&quot;height&quot;:404.80000610351556,&quot;left&quot;:37.61251968503939,&quot;top&quot;:83.7387340539647,&quot;width&quot;:974.0374803149607}"/>
  <p:tag name="KSO_WM_DIAGRAM_VERSION" val="3"/>
  <p:tag name="KSO_WM_DIAGRAM_COLOR_TRICK" val="1"/>
  <p:tag name="KSO_WM_DIAGRAM_COLOR_TEXT_CAN_REMOVE" val="n"/>
  <p:tag name="KSO_WM_UNIT_PRESET_TEXT" val="单击此处添加项标题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5412"/>
  <p:tag name="KSO_WM_UNIT_LAYERLEVEL" val="1_1_1"/>
  <p:tag name="KSO_WM_TAG_VERSION" val="3.0"/>
  <p:tag name="KSO_WM_DIAGRAM_MAX_ITEMCNT" val="8"/>
  <p:tag name="KSO_WM_DIAGRAM_MIN_ITEMCNT" val="2"/>
  <p:tag name="KSO_WM_DIAGRAM_VIRTUALLY_FRAME" val="{&quot;height&quot;:404.80000610351556,&quot;left&quot;:37.61251968503939,&quot;top&quot;:83.7387340539647,&quot;width&quot;:974.03748031496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5412_1*l_h_i*1_2_1"/>
  <p:tag name="KSO_WM_UNIT_INDEX" val="1_2_1"/>
  <p:tag name="KSO_WM_UNIT_USESOURCEFORMAT_APPLY" val="0"/>
  <p:tag name="KSO_WM_BEAUTIFY_FLAG" val="#wm#"/>
  <p:tag name="KSO_WM_DIAGRAM_GROUP_CODE" val="l1-1"/>
  <p:tag name="KSO_WM_UNIT_SUBTYPE" val="d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39.xml><?xml version="1.0" encoding="utf-8"?>
<p:tagLst xmlns:p="http://schemas.openxmlformats.org/presentationml/2006/main">
  <p:tag name="KSO_WM_SLIDE_ID" val="custom20231727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1727"/>
  <p:tag name="KSO_WM_SLIDE_TYPE" val="text"/>
  <p:tag name="KSO_WM_SLIDE_SUBTYPE" val="picTxt"/>
  <p:tag name="KSO_WM_SLIDE_SIZE" val="409.475*360.773"/>
  <p:tag name="KSO_WM_SLIDE_POSITION" val="46.425*133.08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8*a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TEXT_TYPE" val="1"/>
  <p:tag name="KSO_WM_UNIT_PRESET_TEXT" val="单击此处添加标题"/>
</p:tagLst>
</file>

<file path=ppt/tags/tag2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12_1*l_h_a*1_2_1"/>
  <p:tag name="KSO_WM_TEMPLATE_CATEGORY" val="diagram"/>
  <p:tag name="KSO_WM_TEMPLATE_INDEX" val="20235412"/>
  <p:tag name="KSO_WM_UNIT_LAYERLEVEL" val="1_1_1"/>
  <p:tag name="KSO_WM_TAG_VERSION" val="3.0"/>
  <p:tag name="KSO_WM_DIAGRAM_GROUP_CODE" val="l1-1"/>
  <p:tag name="KSO_WM_DIAGRAM_VIRTUALLY_FRAME" val="{&quot;height&quot;:404.80000610351556,&quot;left&quot;:37.61251968503939,&quot;top&quot;:83.7387340539647,&quot;width&quot;:974.0374803149607}"/>
  <p:tag name="KSO_WM_DIAGRAM_VERSION" val="3"/>
  <p:tag name="KSO_WM_DIAGRAM_COLOR_TRICK" val="1"/>
  <p:tag name="KSO_WM_DIAGRAM_COLOR_TEXT_CAN_REMOVE" val="n"/>
  <p:tag name="KSO_WM_UNIT_PRESET_TEXT" val="单击此处添加项标题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5412"/>
  <p:tag name="KSO_WM_UNIT_LAYERLEVEL" val="1_1_1"/>
  <p:tag name="KSO_WM_TAG_VERSION" val="3.0"/>
  <p:tag name="KSO_WM_DIAGRAM_MAX_ITEMCNT" val="8"/>
  <p:tag name="KSO_WM_DIAGRAM_MIN_ITEMCNT" val="2"/>
  <p:tag name="KSO_WM_DIAGRAM_VIRTUALLY_FRAME" val="{&quot;height&quot;:404.80000610351556,&quot;left&quot;:37.61251968503939,&quot;top&quot;:83.7387340539647,&quot;width&quot;:974.037480314960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5412_1*l_h_i*1_2_1"/>
  <p:tag name="KSO_WM_UNIT_INDEX" val="1_2_1"/>
  <p:tag name="KSO_WM_UNIT_USESOURCEFORMAT_APPLY" val="0"/>
  <p:tag name="KSO_WM_DIAGRAM_GROUP_CODE" val="l1-1"/>
  <p:tag name="KSO_WM_UNIT_SUBTYPE" val="d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243.xml><?xml version="1.0" encoding="utf-8"?>
<p:tagLst xmlns:p="http://schemas.openxmlformats.org/presentationml/2006/main">
  <p:tag name="KSO_WM_SLIDE_ID" val="custom2023099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96"/>
  <p:tag name="KSO_WM_SLIDE_TYPE" val="text"/>
  <p:tag name="KSO_WM_SLIDE_SUBTYPE" val="pureTxt"/>
  <p:tag name="KSO_WM_SLIDE_SIZE" val="828*457"/>
  <p:tag name="KSO_WM_SLIDE_POSITION" val="66*28"/>
  <p:tag name="KSO_WM_SLIDE_LAYOUT" val="a_f"/>
  <p:tag name="KSO_WM_SLIDE_LAYOUT_CNT" val="1_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a*1"/>
  <p:tag name="KSO_WM_TEMPLATE_CATEGORY" val="diagram"/>
  <p:tag name="KSO_WM_TEMPLATE_INDEX" val="2023093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0"/>
  <p:tag name="KSO_WM_UNIT_TYPE" val="a"/>
  <p:tag name="KSO_WM_UNIT_INDEX" val="1"/>
  <p:tag name="KSO_WM_UNIT_TEXT_TYPE" val="1"/>
  <p:tag name="KSO_WM_UNIT_PRESET_TEXT" val="单击此处添加标题"/>
</p:tagLst>
</file>

<file path=ppt/tags/tag24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0939_5*m_h_f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5"/>
  <p:tag name="KSO_WM_UNIT_TEXT_TYPE" val="1"/>
  <p:tag name="KSO_WM_UNIT_TEXT_LAYER_COUNT" val="1"/>
  <p:tag name="KSO_WM_BEAUTIFY_FLAG" val="#wm#"/>
  <p:tag name="KSO_WM_UNIT_PRESET_TEXT" val="请输入你的智能图形项正文"/>
  <p:tag name="KSO_WM_UNIT_TEXT_FILL_FORE_SCHEMECOLOR_INDEX" val="1"/>
  <p:tag name="KSO_WM_UNIT_TEXT_FILL_TYPE" val="1"/>
</p:tagLst>
</file>

<file path=ppt/tags/tag24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30939_5*m_h_f*1_4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5"/>
  <p:tag name="KSO_WM_UNIT_TEXT_TYPE" val="1"/>
  <p:tag name="KSO_WM_UNIT_TEXT_LAYER_COUNT" val="1"/>
  <p:tag name="KSO_WM_BEAUTIFY_FLAG" val="#wm#"/>
  <p:tag name="KSO_WM_UNIT_PRESET_TEXT" val="文字是您思想的提炼，请言简意赅的阐述观点"/>
  <p:tag name="KSO_WM_UNIT_TEXT_FILL_FORE_SCHEMECOLOR_INDEX" val="1"/>
  <p:tag name="KSO_WM_UNIT_TEXT_FILL_TYPE" val="1"/>
</p:tagLst>
</file>

<file path=ppt/tags/tag24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0939_5*m_h_f*1_1_1"/>
  <p:tag name="KSO_WM_TEMPLATE_CATEGORY" val="diagram"/>
  <p:tag name="KSO_WM_TEMPLATE_INDEX" val="20230939"/>
  <p:tag name="KSO_WM_UNIT_LAYERLEVEL" val="1_1_1"/>
  <p:tag name="KSO_WM_TAG_VERSION" val="3.0"/>
  <p:tag name="KSO_WM_UNIT_VALUE" val="6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请输入你的智能图形项正文"/>
  <p:tag name="KSO_WM_UNIT_TEXT_FILL_FORE_SCHEMECOLOR_INDEX" val="1"/>
  <p:tag name="KSO_WM_UNIT_TEXT_FILL_TYPE" val="1"/>
</p:tagLst>
</file>

<file path=ppt/tags/tag24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0939_5*m_h_f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5"/>
  <p:tag name="KSO_WM_UNIT_TEXT_TYPE" val="1"/>
  <p:tag name="KSO_WM_UNIT_TEXT_LAYER_COUNT" val="1"/>
  <p:tag name="KSO_WM_BEAUTIFY_FLAG" val="#wm#"/>
  <p:tag name="KSO_WM_UNIT_PRESET_TEXT" val="文字是您思想的提炼，请言简意赅的阐述观点"/>
  <p:tag name="KSO_WM_UNIT_TEXT_FILL_FORE_SCHEMECOLOR_INDEX" val="1"/>
  <p:tag name="KSO_WM_UNIT_TEXT_FILL_TYPE" val="1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3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3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7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7"/>
  <p:tag name="KSO_WM_UNIT_FILL_FORE_SCHEMECOLOR_INDEX_BRIGHTNESS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a*1_3_2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a"/>
  <p:tag name="KSO_WM_UNIT_INDEX" val="1_3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.800000011920929,&quot;colorType&quot;:1,&quot;foreColorIndex&quot;:7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VALUE" val="24"/>
  <p:tag name="KSO_WM_UNIT_PRESET_TEXT" val="添加标题"/>
  <p:tag name="KSO_WM_UNIT_FILL_TYPE" val="1"/>
  <p:tag name="KSO_WM_UNIT_FILL_FORE_SCHEMECOLOR_INDEX" val="7"/>
  <p:tag name="KSO_WM_UNIT_FILL_FORE_SCHEMECOLOR_INDEX_BRIGHTNESS" val="0"/>
  <p:tag name="KSO_WM_UNIT_TEXT_TYPE" val="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3_1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3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7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3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3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7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7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4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4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8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8"/>
  <p:tag name="KSO_WM_UNIT_FILL_FORE_SCHEMECOLOR_INDEX_BRIGHTNESS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a*1_4_2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a"/>
  <p:tag name="KSO_WM_UNIT_INDEX" val="1_4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800000011920929,&quot;colorType&quot;:1,&quot;foreColorIndex&quot;:8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VALUE" val="24"/>
  <p:tag name="KSO_WM_UNIT_PRESET_TEXT" val="添加标题"/>
  <p:tag name="KSO_WM_UNIT_FILL_TYPE" val="1"/>
  <p:tag name="KSO_WM_UNIT_FILL_FORE_SCHEMECOLOR_INDEX" val="8"/>
  <p:tag name="KSO_WM_UNIT_FILL_FORE_SCHEMECOLOR_INDEX_BRIGHTNESS" val="0"/>
  <p:tag name="KSO_WM_UNIT_TEXT_TYPE" val="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4_1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4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4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4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8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1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1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a*1_1_2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a"/>
  <p:tag name="KSO_WM_UNIT_INDEX" val="1_1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VALUE" val="24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TYPE" val="1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1_1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1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1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1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2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2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6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a*1_2_2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a"/>
  <p:tag name="KSO_WM_UNIT_INDEX" val="1_2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.800000011920929,&quot;colorType&quot;:1,&quot;foreColorIndex&quot;:6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VALUE" val="24"/>
  <p:tag name="KSO_WM_UNIT_PRESET_TEXT" val="添加标题"/>
  <p:tag name="KSO_WM_UNIT_FILL_TYPE" val="1"/>
  <p:tag name="KSO_WM_UNIT_FILL_FORE_SCHEMECOLOR_INDEX" val="6"/>
  <p:tag name="KSO_WM_UNIT_FILL_FORE_SCHEMECOLOR_INDEX_BRIGHTNESS" val="0"/>
  <p:tag name="KSO_WM_UNIT_TEXT_TYPE" val="1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2_1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2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6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2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2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6"/>
</p:tagLst>
</file>

<file path=ppt/tags/tag26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30939_5*m_h_f*1_5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5"/>
  <p:tag name="KSO_WM_UNIT_TEXT_TYPE" val="1"/>
  <p:tag name="KSO_WM_UNIT_TEXT_LAYER_COUNT" val="1"/>
  <p:tag name="KSO_WM_BEAUTIFY_FLAG" val="#wm#"/>
  <p:tag name="KSO_WM_UNIT_PRESET_TEXT" val="请输入你的智能图形项正文"/>
  <p:tag name="KSO_WM_UNIT_TEXT_FILL_FORE_SCHEMECOLOR_INDEX" val="1"/>
  <p:tag name="KSO_WM_UNIT_TEXT_FILL_TYPE" val="1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5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5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9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9"/>
  <p:tag name="KSO_WM_UNIT_FILL_FORE_SCHEMECOLOR_INDEX_BRIGHTNESS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a*1_5_2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a"/>
  <p:tag name="KSO_WM_UNIT_INDEX" val="1_5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0.800000011920929,&quot;colorType&quot;:1,&quot;foreColorIndex&quot;:5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VALUE" val="24"/>
  <p:tag name="KSO_WM_UNIT_PRESET_TEXT" val="添加标题"/>
  <p:tag name="KSO_WM_UNIT_FILL_TYPE" val="1"/>
  <p:tag name="KSO_WM_UNIT_FILL_FORE_SCHEMECOLOR_INDEX" val="9"/>
  <p:tag name="KSO_WM_UNIT_FILL_FORE_SCHEMECOLOR_INDEX_BRIGHTNESS" val="0"/>
  <p:tag name="KSO_WM_UNIT_TEXT_TYPE" val="1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5_1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5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9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5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5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9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9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6_2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6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10,&quot;transparency&quot;:0.85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0"/>
  <p:tag name="KSO_WM_UNIT_FILL_FORE_SCHEMECOLOR_INDEX_BRIGHTNESS" val="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a*1_6_2"/>
  <p:tag name="KSO_WM_TEMPLATE_CATEGORY" val="diagram"/>
  <p:tag name="KSO_WM_TEMPLATE_INDEX" val="20230939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TYPE" val="m_h_a"/>
  <p:tag name="KSO_WM_UNIT_INDEX" val="1_6_2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0.800000011920929,&quot;colorType&quot;:1,&quot;foreColorIndex&quot;:8,&quot;transparency&quot;:0.400000005960464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VALUE" val="24"/>
  <p:tag name="KSO_WM_UNIT_PRESET_TEXT" val="添加标题"/>
  <p:tag name="KSO_WM_UNIT_FILL_TYPE" val="1"/>
  <p:tag name="KSO_WM_UNIT_FILL_FORE_SCHEMECOLOR_INDEX" val="10"/>
  <p:tag name="KSO_WM_UNIT_FILL_FORE_SCHEMECOLOR_INDEX_BRIGHTNESS" val="0"/>
  <p:tag name="KSO_WM_UNIT_TEXT_TYPE" val="1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6_1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6_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ffffff&quot;,&quot;transparency&quot;:0.550000011920929},{&quot;brightness&quot;:0,&quot;colorType&quot;:2,&quot;pos&quot;:1,&quot;rgb&quot;:&quot;#ffffff&quot;,&quot;transparency&quot;:0.550000011920929},{&quot;brightness&quot;:0,&quot;colorType&quot;:2,&quot;pos&quot;:0.75,&quot;rgb&quot;:&quot;#ffffff&quot;,&quot;transparency&quot;:1},{&quot;brightness&quot;:0,&quot;colorType&quot;:2,&quot;pos&quot;:0.25,&quot;rgb&quot;:&quot;#ffffff&quot;,&quot;transparency&quot;:1}],&quot;type&quot;:2},&quot;shadow&quot;:{&quot;brightness&quot;:-0.25,&quot;colorType&quot;:1,&quot;foreColorIndex&quot;:10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i*1_6_3"/>
  <p:tag name="KSO_WM_TEMPLATE_CATEGORY" val="diagram"/>
  <p:tag name="KSO_WM_TEMPLATE_INDEX" val="20230939"/>
  <p:tag name="KSO_WM_UNIT_LAYERLEVEL" val="1_1_1"/>
  <p:tag name="KSO_WM_TAG_VERSION" val="3.0"/>
  <p:tag name="KSO_WM_UNIT_TYPE" val="m_h_i"/>
  <p:tag name="KSO_WM_UNIT_INDEX" val="1_6_3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10"/>
</p:tagLst>
</file>

<file path=ppt/tags/tag27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6_1"/>
  <p:tag name="KSO_WM_UNIT_ID" val="diagram20230939_5*m_h_f*1_6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5"/>
  <p:tag name="KSO_WM_UNIT_TEXT_TYPE" val="1"/>
  <p:tag name="KSO_WM_UNIT_TEXT_LAYER_COUNT" val="1"/>
  <p:tag name="KSO_WM_BEAUTIFY_FLAG" val="#wm#"/>
  <p:tag name="KSO_WM_UNIT_PRESET_TEXT" val="文字是您思想的提炼，请言简意赅的阐述观点"/>
  <p:tag name="KSO_WM_UNIT_TEXT_FILL_FORE_SCHEMECOLOR_INDEX" val="1"/>
  <p:tag name="KSO_WM_UNIT_TEXT_FILL_TYPE" val="1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x*1_1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5*60"/>
  <p:tag name="KSO_WM_UNIT_TYPE" val="m_h_x"/>
  <p:tag name="KSO_WM_UNIT_INDEX" val="1_1_1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x*1_2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9*58"/>
  <p:tag name="KSO_WM_UNIT_TYPE" val="m_h_x"/>
  <p:tag name="KSO_WM_UNIT_INDEX" val="1_2_1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x*1_3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4*69"/>
  <p:tag name="KSO_WM_UNIT_TYPE" val="m_h_x"/>
  <p:tag name="KSO_WM_UNIT_INDEX" val="1_3_1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x*1_4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6*69"/>
  <p:tag name="KSO_WM_UNIT_TYPE" val="m_h_x"/>
  <p:tag name="KSO_WM_UNIT_INDEX" val="1_4_1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x*1_5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65*65"/>
  <p:tag name="KSO_WM_UNIT_TYPE" val="m_h_x"/>
  <p:tag name="KSO_WM_UNIT_INDEX" val="1_5_1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0939_5*m_h_x*1_6_1"/>
  <p:tag name="KSO_WM_TEMPLATE_CATEGORY" val="diagram"/>
  <p:tag name="KSO_WM_TEMPLATE_INDEX" val="20230939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VALUE" val="57*84"/>
  <p:tag name="KSO_WM_UNIT_TYPE" val="m_h_x"/>
  <p:tag name="KSO_WM_UNIT_INDEX" val="1_6_1"/>
  <p:tag name="KSO_WM_DIAGRAM_MAX_ITEMCNT" val="6"/>
  <p:tag name="KSO_WM_DIAGRAM_MIN_ITEMCNT" val="2"/>
  <p:tag name="KSO_WM_DIAGRAM_VIRTUALLY_FRAME" val="{&quot;height&quot;:321.1000061035156,&quot;left&quot;:48.7,&quot;top&quot;:178.9999969482422,&quot;width&quot;:86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</p:tagLst>
</file>

<file path=ppt/tags/tag281.xml><?xml version="1.0" encoding="utf-8"?>
<p:tagLst xmlns:p="http://schemas.openxmlformats.org/presentationml/2006/main">
  <p:tag name="KSO_WM_BEAUTIFY_FLAG" val="#wm#"/>
  <p:tag name="KSO_WM_TEMPLATE_CATEGORY" val="diagram"/>
  <p:tag name="KSO_WM_TEMPLATE_INDEX" val="20230939"/>
  <p:tag name="KSO_WM_SPECIAL_SOURCE" val="bdnull"/>
  <p:tag name="KSO_WM_SLIDE_ID" val="diagram20230939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DIAGRAM_GROUP_CODE" val="m1-1"/>
  <p:tag name="KSO_WM_SLIDE_DIAGTYPE" val="m"/>
  <p:tag name="KSO_WM_TAG_VERSION" val="3.0"/>
  <p:tag name="KSO_WM_SLIDE_LAYOUT" val="a_m"/>
  <p:tag name="KSO_WM_SLIDE_LAYOUT_CNT" val="1_1"/>
  <p:tag name="KSO_WM_SLIDE_TYPE" val="text"/>
  <p:tag name="KSO_WM_SLIDE_SUBTYPE" val="diag"/>
  <p:tag name="KSO_WM_SLIDE_SIZE" val="867*318.9"/>
  <p:tag name="KSO_WM_SLIDE_POSITION" val="48.7*180.1"/>
</p:tagLst>
</file>

<file path=ppt/tags/tag2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374_1*a*1"/>
  <p:tag name="KSO_WM_TEMPLATE_CATEGORY" val="custom"/>
  <p:tag name="KSO_WM_TEMPLATE_INDEX" val="20233374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3374_1*i*1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33374_1*i*2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33374_1*i*3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33374_1*i*4"/>
  <p:tag name="KSO_WM_TEMPLATE_CATEGORY" val="custom"/>
  <p:tag name="KSO_WM_TEMPLATE_INDEX" val="20233374"/>
  <p:tag name="KSO_WM_UNIT_LAYERLEVEL" val="1"/>
  <p:tag name="KSO_WM_TAG_VERSION" val="3.0"/>
  <p:tag name="KSO_WM_BEAUTIFY_FLAG" val="#wm#"/>
</p:tagLst>
</file>

<file path=ppt/tags/tag287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3374_1*f*1"/>
  <p:tag name="KSO_WM_TEMPLATE_CATEGORY" val="custom"/>
  <p:tag name="KSO_WM_TEMPLATE_INDEX" val="20233374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</p:tagLst>
</file>

<file path=ppt/tags/tag288.xml><?xml version="1.0" encoding="utf-8"?>
<p:tagLst xmlns:p="http://schemas.openxmlformats.org/presentationml/2006/main">
  <p:tag name="KSO_WM_SLIDE_ID" val="custom20233374_1"/>
  <p:tag name="KSO_WM_TEMPLATE_SUBCATEGORY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374"/>
  <p:tag name="KSO_WM_SLIDE_LAYOUT" val="a_f"/>
  <p:tag name="KSO_WM_SLIDE_LAYOUT_CNT" val="1_1"/>
  <p:tag name="KSO_WM_SLIDE_TYPE" val="text"/>
  <p:tag name="KSO_WM_SLIDE_SUBTYPE" val="picTxt"/>
  <p:tag name="KSO_WM_SLIDE_SIZE" val="886*445"/>
  <p:tag name="KSO_WM_SLIDE_POSITION" val="37*28"/>
  <p:tag name="KSO_WM_TEMPLATE_MASTER_TYPE" val="0"/>
  <p:tag name="KSO_WM_TEMPLATE_COLOR_TYPE" val="0"/>
</p:tagLst>
</file>

<file path=ppt/tags/tag2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68_3*a*1"/>
  <p:tag name="KSO_WM_TEMPLATE_CATEGORY" val="diagram"/>
  <p:tag name="KSO_WM_TEMPLATE_INDEX" val="20231068"/>
  <p:tag name="KSO_WM_UNIT_LAYERLEVEL" val="1"/>
  <p:tag name="KSO_WM_TAG_VERSION" val="3.0"/>
  <p:tag name="KSO_WM_BEAUTIFY_FLAG" val="#wm#"/>
  <p:tag name="KSO_WM_DIAGRAM_GROUP_CODE" val="m1-1"/>
  <p:tag name="KSO_WM_UNIT_PRESET_TEXT" val="单击此处添加标题"/>
  <p:tag name="KSO_WM_UNIT_TEXT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9"/>
  <p:tag name="KSO_WM_UNIT_LAYERLEVEL" val="1"/>
  <p:tag name="KSO_WM_TAG_VERSION" val="1.0"/>
  <p:tag name="KSO_WM_BEAUTIFY_FLAG" val="#wm#"/>
  <p:tag name="KSO_WM_UNIT_TYPE" val="i"/>
  <p:tag name="KSO_WM_UNIT_INDEX" val="29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1_1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2_1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29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068_3*m_h_a*1_1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29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1068_3*m_h_f*1_1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&#10;你的智能图形项正文具体内容"/>
  <p:tag name="KSO_WM_UNIT_TEXT_FILL_FORE_SCHEMECOLOR_INDEX" val="1"/>
  <p:tag name="KSO_WM_UNIT_TEXT_FILL_TYPE" val="1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3_1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gradient&quot;:[{&quot;brightness&quot;:0.4000000059604645,&quot;colorType&quot;:1,&quot;foreColorIndex&quot;:5,&quot;pos&quot;:0.1599999964237213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4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SUBTYPE" val="d"/>
  <p:tag name="KSO_WM_UNIT_TYPE" val="m_h_i"/>
  <p:tag name="KSO_WM_UNIT_INDEX" val="1_4_1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gradient&quot;:[{&quot;brightness&quot;:0.4000000059604645,&quot;colorType&quot;:1,&quot;foreColorIndex&quot;:8,&quot;pos&quot;:0.1599999964237213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1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1_2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2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068_3*m_h_a*1_2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29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1068_3*m_h_f*1_2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&#10;你的智能图形项正文"/>
  <p:tag name="KSO_WM_UNIT_TEXT_FILL_FORE_SCHEMECOLOR_INDEX" val="1"/>
  <p:tag name="KSO_WM_UNIT_TEXT_FILL_TYPE" val="1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2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2_2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0"/>
  <p:tag name="KSO_WM_UNIT_LAYERLEVEL" val="1"/>
  <p:tag name="KSO_WM_TAG_VERSION" val="1.0"/>
  <p:tag name="KSO_WM_BEAUTIFY_FLAG" val="#wm#"/>
  <p:tag name="KSO_WM_UNIT_TYPE" val="i"/>
  <p:tag name="KSO_WM_UNIT_INDEX" val="30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068_3*m_h_a*1_3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1068_3*m_h_f*1_3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&#10;你的智能图形项正文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3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3_2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5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068_3*m_h_a*1_4_1"/>
  <p:tag name="KSO_WM_TEMPLATE_CATEGORY" val="diagram"/>
  <p:tag name="KSO_WM_TEMPLATE_INDEX" val="20231068"/>
  <p:tag name="KSO_WM_UNIT_LAYERLEVEL" val="1_1_1"/>
  <p:tag name="KSO_WM_TAG_VERSION" val="3.0"/>
  <p:tag name="KSO_WM_DIAGRAM_GROUP_CODE" val="m1-1"/>
  <p:tag name="KSO_WM_DIAGRAM_VERSION" val="3"/>
  <p:tag name="KSO_WM_DIAGRAM_COLOR_TRICK" val="2"/>
  <p:tag name="KSO_WM_DIAGRAM_COLOR_TEXT_CAN_REMOVE" val="n"/>
  <p:tag name="KSO_WM_UNIT_VALUE" val="22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31068_3*m_h_f*1_4_1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VALUE" val="51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&#10;你的智能图形项正文内容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1068_3*m_h_i*1_4_2"/>
  <p:tag name="KSO_WM_TEMPLATE_CATEGORY" val="diagram"/>
  <p:tag name="KSO_WM_TEMPLATE_INDEX" val="20231068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UNIT_TYPE" val="m_h_i"/>
  <p:tag name="KSO_WM_UNIT_INDEX" val="1_4_2"/>
  <p:tag name="KSO_WM_DIAGRAM_MAX_ITEMCNT" val="6"/>
  <p:tag name="KSO_WM_DIAGRAM_MIN_ITEMCNT" val="2"/>
  <p:tag name="KSO_WM_DIAGRAM_VIRTUALLY_FRAME" val="{&quot;height&quot;:388.45001220703125,&quot;left&quot;:81.29995727539062,&quot;top&quot;:113.19999389648437,&quot;width&quot;:845.90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8"/>
</p:tagLst>
</file>

<file path=ppt/tags/tag306.xml><?xml version="1.0" encoding="utf-8"?>
<p:tagLst xmlns:p="http://schemas.openxmlformats.org/presentationml/2006/main">
  <p:tag name="KSO_WM_SLIDE_ID" val="diagram20231068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1068"/>
  <p:tag name="KSO_WM_SLIDE_TYPE" val="text"/>
  <p:tag name="KSO_WM_SLIDE_SUBTYPE" val="diag"/>
  <p:tag name="KSO_WM_SLIDE_SIZE" val="808.9*354.75"/>
  <p:tag name="KSO_WM_SLIDE_POSITION" val="99.8*146.1"/>
  <p:tag name="KSO_WM_SLIDE_LAYOUT" val="a_m"/>
  <p:tag name="KSO_WM_SLIDE_LAYOUT_CNT" val="1_1"/>
  <p:tag name="KSO_WM_SPECIAL_SOURCE" val="bdnull"/>
  <p:tag name="KSO_WM_DIAGRAM_GROUP_CODE" val="m1-1"/>
  <p:tag name="KSO_WM_SLIDE_DIAGTYPE" val="m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1058_5*a*1"/>
  <p:tag name="KSO_WM_TEMPLATE_CATEGORY" val="diagram"/>
  <p:tag name="KSO_WM_TEMPLATE_INDEX" val="2023105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08.xml><?xml version="1.0" encoding="utf-8"?>
<p:tagLst xmlns:p="http://schemas.openxmlformats.org/presentationml/2006/main">
  <p:tag name="KSO_WM_UNIT_LINE_FORE_SCHEMECOLOR_INDEX_BRIGHTNESS" val="0.35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ID" val="diagram20231058_5*l_i*1_1"/>
  <p:tag name="KSO_WM_TEMPLATE_CATEGORY" val="diagram"/>
  <p:tag name="KSO_WM_TEMPLATE_INDEX" val="20231058"/>
  <p:tag name="KSO_WM_UNIT_LAYERLEVEL" val="1_1"/>
  <p:tag name="KSO_WM_TAG_VERSION" val="3.0"/>
  <p:tag name="KSO_WM_UNIT_TYPE" val="l_i"/>
  <p:tag name="KSO_WM_UNIT_INDEX" val="1_1"/>
  <p:tag name="KSO_WM_DIAGRAM_GROUP_CODE" val="l1-1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LINE_FORE_SCHEMECOLOR_INDEX" val="15"/>
</p:tagLst>
</file>

<file path=ppt/tags/tag3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058_5*l_h_f*1_1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内容，简明扼要地阐述您的观点"/>
  <p:tag name="KSO_WM_UNIT_TEXT_FILL_FORE_SCHEMECOLOR_INDEX" val="1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1"/>
  <p:tag name="KSO_WM_UNIT_LAYERLEVEL" val="1"/>
  <p:tag name="KSO_WM_TAG_VERSION" val="1.0"/>
  <p:tag name="KSO_WM_BEAUTIFY_FLAG" val="#wm#"/>
  <p:tag name="KSO_WM_UNIT_TYPE" val="i"/>
  <p:tag name="KSO_WM_UNIT_INDEX" val="31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058_5*l_h_a*1_1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11.xml><?xml version="1.0" encoding="utf-8"?>
<p:tagLst xmlns:p="http://schemas.openxmlformats.org/presentationml/2006/main">
  <p:tag name="KSO_WM_UNIT_SHADOW_SCHEMECOLOR_INDEX_BRIGHTNESS" val="-0.25"/>
  <p:tag name="KSO_WM_UNIT_SHADOW_SCHEMECOLOR_INDEX" val="5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5*l_h_i*1_1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1_2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5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</p:tagLst>
</file>

<file path=ppt/tags/tag312.xml><?xml version="1.0" encoding="utf-8"?>
<p:tagLst xmlns:p="http://schemas.openxmlformats.org/presentationml/2006/main"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5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5*l_h_i*1_1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1_1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8999999761581421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058_5*l_h_f*1_2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UNIT_SHADOW_SCHEMECOLOR_INDEX_BRIGHTNESS" val="-0.25"/>
  <p:tag name="KSO_WM_UNIT_SHADOW_SCHEMECOLOR_INDEX" val="6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5*l_h_i*1_2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2_2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6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315.xml><?xml version="1.0" encoding="utf-8"?>
<p:tagLst xmlns:p="http://schemas.openxmlformats.org/presentationml/2006/main">
  <p:tag name="KSO_WM_UNIT_FILL_FORE_SCHEMECOLOR_INDEX_1_BRIGHTNESS" val="0.4"/>
  <p:tag name="KSO_WM_UNIT_FILL_FORE_SCHEMECOLOR_INDEX_1" val="6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6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5*l_h_i*1_2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2_1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gradient&quot;:[{&quot;brightness&quot;:0.6000000238418579,&quot;colorType&quot;:1,&quot;foreColorIndex&quot;:6,&quot;pos&quot;:0,&quot;transparency&quot;:0},{&quot;brightness&quot;:0,&quot;colorType&quot;:1,&quot;foreColorIndex&quot;:6,&quot;pos&quot;:0.8999999761581421,&quot;transparency&quot;:0}],&quot;type&quot;:3},&quot;glow&quot;:{&quot;colorType&quot;:0},&quot;line&quot;:{&quot;type&quot;:0},&quot;shadow&quot;:{&quot;brightness&quot;:-0.25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058_5*l_h_a*1_2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058_5*l_h_f*1_3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内容，简明扼要地阐述您的观点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UNIT_SHADOW_SCHEMECOLOR_INDEX_BRIGHTNESS" val="-0.5"/>
  <p:tag name="KSO_WM_UNIT_SHADOW_SCHEMECOLOR_INDEX" val="7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5*l_h_i*1_3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3_2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-0.5,&quot;colorType&quot;:1,&quot;foreColorIndex&quot;:7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7"/>
  <p:tag name="KSO_WM_UNIT_FILL_FORE_SCHEMECOLOR_INDEX_BRIGHTNESS" val="0"/>
</p:tagLst>
</file>

<file path=ppt/tags/tag319.xml><?xml version="1.0" encoding="utf-8"?>
<p:tagLst xmlns:p="http://schemas.openxmlformats.org/presentationml/2006/main">
  <p:tag name="KSO_WM_UNIT_FILL_FORE_SCHEMECOLOR_INDEX_1_BRIGHTNESS" val="0.4"/>
  <p:tag name="KSO_WM_UNIT_FILL_FORE_SCHEMECOLOR_INDEX_1" val="7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7"/>
  <p:tag name="KSO_WM_UNIT_FILL_FORE_SCHEMECOLOR_INDEX_2_POS" val="0.8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7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5*l_h_i*1_3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3_1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gradient&quot;:[{&quot;brightness&quot;:0.6000000238418579,&quot;colorType&quot;:1,&quot;foreColorIndex&quot;:7,&quot;pos&quot;:0,&quot;transparency&quot;:0},{&quot;brightness&quot;:0,&quot;colorType&quot;:1,&quot;foreColorIndex&quot;:7,&quot;pos&quot;:0.800000011920929,&quot;transparency&quot;:0}],&quot;type&quot;:3},&quot;glow&quot;:{&quot;colorType&quot;:0},&quot;line&quot;:{&quot;type&quot;:0},&quot;shadow&quot;:{&quot;brightness&quot;:-0.25,&quot;colorType&quot;:1,&quot;foreColorIndex&quot;:7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2"/>
  <p:tag name="KSO_WM_UNIT_LAYERLEVEL" val="1"/>
  <p:tag name="KSO_WM_TAG_VERSION" val="1.0"/>
  <p:tag name="KSO_WM_UNIT_TYPE" val="i"/>
  <p:tag name="KSO_WM_UNIT_INDEX" val="32"/>
</p:tagLst>
</file>

<file path=ppt/tags/tag3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058_5*l_h_a*1_3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058_5*l_h_f*1_4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"/>
  <p:tag name="KSO_WM_UNIT_TEXT_FILL_FORE_SCHEMECOLOR_INDEX" val="1"/>
  <p:tag name="KSO_WM_UNIT_TEXT_FILL_TYPE" val="1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058_5*l_h_a*1_4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23.xml><?xml version="1.0" encoding="utf-8"?>
<p:tagLst xmlns:p="http://schemas.openxmlformats.org/presentationml/2006/main">
  <p:tag name="KSO_WM_UNIT_SHADOW_SCHEMECOLOR_INDEX_BRIGHTNESS" val="-0.25"/>
  <p:tag name="KSO_WM_UNIT_SHADOW_SCHEMECOLOR_INDEX" val="8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5*l_h_i*1_4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4_2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-0.25,&quot;colorType&quot;:1,&quot;foreColorIndex&quot;:8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8"/>
  <p:tag name="KSO_WM_UNIT_FILL_FORE_SCHEMECOLOR_INDEX_BRIGHTNESS" val="0"/>
</p:tagLst>
</file>

<file path=ppt/tags/tag324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8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5*l_h_i*1_4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4_1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gradient&quot;:[{&quot;brightness&quot;:0.6000000238418579,&quot;colorType&quot;:1,&quot;foreColorIndex&quot;:8,&quot;pos&quot;:0,&quot;transparency&quot;:0},{&quot;brightness&quot;:0,&quot;colorType&quot;:1,&quot;foreColorIndex&quot;:8,&quot;pos&quot;:0.8999999761581421,&quot;transparency&quot;:0}],&quot;type&quot;:3},&quot;glow&quot;:{&quot;colorType&quot;:0},&quot;line&quot;:{&quot;type&quot;:0},&quot;shadow&quot;:{&quot;brightness&quot;:-0.25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2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058_5*l_h_f*1_5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"/>
  <p:tag name="KSO_WM_UNIT_TEXT_FILL_FORE_SCHEMECOLOR_INDEX" val="1"/>
  <p:tag name="KSO_WM_UNIT_TEXT_FILL_TYPE" val="1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058_5*l_h_a*1_5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27.xml><?xml version="1.0" encoding="utf-8"?>
<p:tagLst xmlns:p="http://schemas.openxmlformats.org/presentationml/2006/main">
  <p:tag name="KSO_WM_UNIT_SHADOW_SCHEMECOLOR_INDEX_BRIGHTNESS" val="-0.25"/>
  <p:tag name="KSO_WM_UNIT_SHADOW_SCHEMECOLOR_INDEX" val="8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5*l_h_i*1_5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5_2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-0.25,&quot;colorType&quot;:1,&quot;foreColorIndex&quot;:9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9"/>
  <p:tag name="KSO_WM_UNIT_FILL_FORE_SCHEMECOLOR_INDEX_BRIGHTNESS" val="0"/>
</p:tagLst>
</file>

<file path=ppt/tags/tag328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8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5*l_h_i*1_5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5_1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gradient&quot;:[{&quot;brightness&quot;:0.6000000238418579,&quot;colorType&quot;:1,&quot;foreColorIndex&quot;:9,&quot;pos&quot;:0,&quot;transparency&quot;:0},{&quot;brightness&quot;:0,&quot;colorType&quot;:1,&quot;foreColorIndex&quot;:9,&quot;pos&quot;:0.8999999761581421,&quot;transparency&quot;:0}],&quot;type&quot;:3},&quot;glow&quot;:{&quot;colorType&quot;:0},&quot;line&quot;:{&quot;type&quot;:0},&quot;shadow&quot;:{&quot;brightness&quot;:-0.25,&quot;colorType&quot;:1,&quot;foreColorIndex&quot;:9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1058_5*l_h_f*1_6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.35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内容，简明扼要地阐述您的观点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3"/>
  <p:tag name="KSO_WM_UNIT_LAYERLEVEL" val="1"/>
  <p:tag name="KSO_WM_TAG_VERSION" val="1.0"/>
  <p:tag name="KSO_WM_UNIT_TYPE" val="i"/>
  <p:tag name="KSO_WM_UNIT_INDEX" val="33"/>
</p:tagLst>
</file>

<file path=ppt/tags/tag3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diagram20231058_5*l_h_a*1_6_1"/>
  <p:tag name="KSO_WM_TEMPLATE_CATEGORY" val="diagram"/>
  <p:tag name="KSO_WM_TEMPLATE_INDEX" val="20231058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EXT_FILL_FORE_SCHEMECOLOR_INDEX_BRIGHTNESS" val="0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0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SHADOW_SCHEMECOLOR_INDEX_BRIGHTNESS" val="-0.25"/>
  <p:tag name="KSO_WM_UNIT_SHADOW_SCHEMECOLOR_INDEX" val="8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diagram20231058_5*l_h_i*1_6_2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6_2"/>
  <p:tag name="KSO_WM_DIAGRAM_VERSION" val="3"/>
  <p:tag name="KSO_WM_DIAGRAM_COLOR_TRICK" val="4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25,&quot;colorType&quot;:1,&quot;foreColorIndex&quot;:10,&quot;transparency&quot;:0.89999997615814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0"/>
  <p:tag name="KSO_WM_UNIT_FILL_FORE_SCHEMECOLOR_INDEX_BRIGHTNESS" val="0"/>
</p:tagLst>
</file>

<file path=ppt/tags/tag332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9"/>
  <p:tag name="KSO_WM_UNIT_FILL_FORE_SCHEMECOLOR_INDEX_2_TRANS" val="0"/>
  <p:tag name="KSO_WM_UNIT_FILL_GRADIENT_TYPE" val="0"/>
  <p:tag name="KSO_WM_UNIT_FILL_GRADIENT_ANGLE" val="135"/>
  <p:tag name="KSO_WM_UNIT_FILL_GRADIENT_DIRECTION" val="2"/>
  <p:tag name="KSO_WM_UNIT_SHADOW_SCHEMECOLOR_INDEX_BRIGHTNESS" val="-0.25"/>
  <p:tag name="KSO_WM_UNIT_SHADOW_SCHEMECOLOR_INDEX" val="8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UNIT_ID" val="diagram20231058_5*l_h_i*1_6_1"/>
  <p:tag name="KSO_WM_TEMPLATE_CATEGORY" val="diagram"/>
  <p:tag name="KSO_WM_TEMPLATE_INDEX" val="20231058"/>
  <p:tag name="KSO_WM_UNIT_LAYERLEVEL" val="1_1_1"/>
  <p:tag name="KSO_WM_TAG_VERSION" val="3.0"/>
  <p:tag name="KSO_WM_UNIT_TYPE" val="l_h_i"/>
  <p:tag name="KSO_WM_UNIT_INDEX" val="1_6_1"/>
  <p:tag name="KSO_WM_DIAGRAM_VERSION" val="3"/>
  <p:tag name="KSO_WM_DIAGRAM_COLOR_TRICK" val="4"/>
  <p:tag name="KSO_WM_DIAGRAM_COLOR_TEXT_CAN_REMOVE" val="n"/>
  <p:tag name="KSO_WM_DIAGRAM_GROUP_CODE" val="l1-1"/>
  <p:tag name="KSO_WM_UNIT_SUBTYPE" val="d"/>
  <p:tag name="KSO_WM_DIAGRAM_MAX_ITEMCNT" val="6"/>
  <p:tag name="KSO_WM_DIAGRAM_MIN_ITEMCNT" val="2"/>
  <p:tag name="KSO_WM_DIAGRAM_VIRTUALLY_FRAME" val="{&quot;height&quot;:404.75,&quot;left&quot;:55.29998779296875,&quot;top&quot;:89.65,&quot;width&quot;:849.9000244140625}"/>
  <p:tag name="KSO_WM_DIAGRAM_COLOR_MATCH_VALUE" val="{&quot;shape&quot;:{&quot;fill&quot;:{&quot;gradient&quot;:[{&quot;brightness&quot;:0.6000000238418579,&quot;colorType&quot;:1,&quot;foreColorIndex&quot;:10,&quot;pos&quot;:0,&quot;transparency&quot;:0},{&quot;brightness&quot;:0,&quot;colorType&quot;:1,&quot;foreColorIndex&quot;:10,&quot;pos&quot;:0.8999999761581421,&quot;transparency&quot;:0}],&quot;type&quot;:3},&quot;glow&quot;:{&quot;colorType&quot;:0},&quot;line&quot;:{&quot;type&quot;:0},&quot;shadow&quot;:{&quot;brightness&quot;:0,&quot;colorType&quot;:1,&quot;foreColorIndex&quot;:10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3"/>
</p:tagLst>
</file>

<file path=ppt/tags/tag333.xml><?xml version="1.0" encoding="utf-8"?>
<p:tagLst xmlns:p="http://schemas.openxmlformats.org/presentationml/2006/main">
  <p:tag name="KSO_WM_SLIDE_ID" val="diagram20231058_5"/>
  <p:tag name="KSO_WM_TEMPLATE_SUBCATEGORY" val="0"/>
  <p:tag name="KSO_WM_TEMPLATE_MASTER_TYPE" val="0"/>
  <p:tag name="KSO_WM_TEMPLATE_COLOR_TYPE" val="0"/>
  <p:tag name="KSO_WM_SLIDE_ITEM_CNT" val="6"/>
  <p:tag name="KSO_WM_SLIDE_INDEX" val="5"/>
  <p:tag name="KSO_WM_TAG_VERSION" val="3.0"/>
  <p:tag name="KSO_WM_BEAUTIFY_FLAG" val="#wm#"/>
  <p:tag name="KSO_WM_TEMPLATE_CATEGORY" val="diagram"/>
  <p:tag name="KSO_WM_TEMPLATE_INDEX" val="20231058"/>
  <p:tag name="KSO_WM_SLIDE_TYPE" val="text"/>
  <p:tag name="KSO_WM_SLIDE_SUBTYPE" val="diag"/>
  <p:tag name="KSO_WM_SLIDE_SIZE" val="849.9*313.05"/>
  <p:tag name="KSO_WM_SLIDE_POSITION" val="55.3*148.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8*a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TEXT_TYPE" val="1"/>
  <p:tag name="KSO_WM_UNIT_PRESET_TEXT" val="单击此处添加标题"/>
</p:tagLst>
</file>

<file path=ppt/tags/tag335.xml><?xml version="1.0" encoding="utf-8"?>
<p:tagLst xmlns:p="http://schemas.openxmlformats.org/presentationml/2006/main">
  <p:tag name="KSO_WM_SLIDE_ID" val="custom20230996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1.0"/>
  <p:tag name="KSO_WM_BEAUTIFY_FLAG" val="#wm#"/>
  <p:tag name="KSO_WM_TEMPLATE_CATEGORY" val="custom"/>
  <p:tag name="KSO_WM_TEMPLATE_INDEX" val="20230996"/>
  <p:tag name="KSO_WM_SLIDE_TYPE" val="text"/>
  <p:tag name="KSO_WM_SLIDE_SUBTYPE" val="pureTxt"/>
  <p:tag name="KSO_WM_SLIDE_SIZE" val="828*457"/>
  <p:tag name="KSO_WM_SLIDE_POSITION" val="66*28"/>
  <p:tag name="KSO_WM_SLIDE_LAYOUT" val="a_f"/>
  <p:tag name="KSO_WM_SLIDE_LAYOUT_CNT" val="1_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183_1*a*1"/>
  <p:tag name="KSO_WM_TEMPLATE_CATEGORY" val="custom"/>
  <p:tag name="KSO_WM_TEMPLATE_INDEX" val="20231183"/>
  <p:tag name="KSO_WM_UNIT_LAYERLEVEL" val="1"/>
  <p:tag name="KSO_WM_TAG_VERSION" val="3.0"/>
  <p:tag name="KSO_WM_BEAUTIFY_FLAG" val="#wm#"/>
  <p:tag name="KSO_WM_UNIT_PRESET_TEXT" val="单击此处添加标题"/>
</p:tagLst>
</file>

<file path=ppt/tags/tag337.xml><?xml version="1.0" encoding="utf-8"?>
<p:tagLst xmlns:p="http://schemas.openxmlformats.org/presentationml/2006/main">
  <p:tag name="KSO_WM_SLIDE_ID" val="custom20231183_1"/>
  <p:tag name="KSO_WM_TEMPLATE_SUBCATEGORY" val="0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183"/>
  <p:tag name="KSO_WM_SLIDE_TYPE" val="text"/>
  <p:tag name="KSO_WM_SLIDE_SUBTYPE" val="diag"/>
  <p:tag name="KSO_WM_SLIDE_SIZE" val="331.4*206.081"/>
  <p:tag name="KSO_WM_SLIDE_POSITION" val="580.2*200.4"/>
  <p:tag name="KSO_WM_SLIDE_LAYOUT" val="a_α_h"/>
  <p:tag name="KSO_WM_SLIDE_LAYOUT_CNT" val="1_1_1"/>
  <p:tag name="KSO_WM_SPECIAL_SOURCE" val="bdnull"/>
</p:tagLst>
</file>

<file path=ppt/tags/tag338.xml><?xml version="1.0" encoding="utf-8"?>
<p:tagLst xmlns:p="http://schemas.openxmlformats.org/presentationml/2006/main">
  <p:tag name="KSO_WM_BEAUTIFY_FLAG" val="#wm#"/>
  <p:tag name="KSO_WM_TEMPLATE_CATEGORY" val="custom"/>
  <p:tag name="KSO_WM_TEMPLATE_INDEX" val="20231183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9*a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4"/>
  <p:tag name="KSO_WM_UNIT_LAYERLEVEL" val="1"/>
  <p:tag name="KSO_WM_TAG_VERSION" val="1.0"/>
  <p:tag name="KSO_WM_UNIT_TYPE" val="i"/>
  <p:tag name="KSO_WM_UNIT_INDEX" val="34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9*f*2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NOCLEAR" val="0"/>
  <p:tag name="KSO_WM_UNIT_VALUE" val="16"/>
  <p:tag name="KSO_WM_UNIT_TYPE" val="f"/>
  <p:tag name="KSO_WM_UNIT_INDEX" val="2"/>
  <p:tag name="KSO_WM_UNIT_SUBTYPE" val="g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96_9*f*1"/>
  <p:tag name="KSO_WM_TEMPLATE_CATEGORY" val="custom"/>
  <p:tag name="KSO_WM_TEMPLATE_INDEX" val="20230996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8"/>
  <p:tag name="KSO_WM_UNIT_TYPE" val="f"/>
  <p:tag name="KSO_WM_UNIT_INDEX" val="1"/>
</p:tagLst>
</file>

<file path=ppt/tags/tag342.xml><?xml version="1.0" encoding="utf-8"?>
<p:tagLst xmlns:p="http://schemas.openxmlformats.org/presentationml/2006/main">
  <p:tag name="KSO_WM_SLIDE_ID" val="custom20230996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96"/>
  <p:tag name="KSO_WM_SLIDE_TYPE" val="endPage"/>
  <p:tag name="KSO_WM_SLIDE_SUBTYPE" val="pureTxt"/>
  <p:tag name="KSO_WM_SLIDE_LAYOUT" val="a_f"/>
  <p:tag name="KSO_WM_SLIDE_LAYOUT_CNT" val="1_2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5"/>
  <p:tag name="KSO_WM_UNIT_LAYERLEVEL" val="1"/>
  <p:tag name="KSO_WM_TAG_VERSION" val="1.0"/>
  <p:tag name="KSO_WM_UNIT_TYPE" val="i"/>
  <p:tag name="KSO_WM_UNIT_INDEX" val="35"/>
</p:tagLst>
</file>

<file path=ppt/tags/tag3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6"/>
  <p:tag name="KSO_WM_UNIT_LAYERLEVEL" val="1"/>
  <p:tag name="KSO_WM_TAG_VERSION" val="1.0"/>
  <p:tag name="KSO_WM_UNIT_TYPE" val="i"/>
  <p:tag name="KSO_WM_UNIT_INDEX" val="36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7"/>
  <p:tag name="KSO_WM_UNIT_LAYERLEVEL" val="1"/>
  <p:tag name="KSO_WM_TAG_VERSION" val="1.0"/>
  <p:tag name="KSO_WM_UNIT_TYPE" val="i"/>
  <p:tag name="KSO_WM_UNIT_INDEX" val="37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8"/>
  <p:tag name="KSO_WM_UNIT_LAYERLEVEL" val="1"/>
  <p:tag name="KSO_WM_TAG_VERSION" val="1.0"/>
  <p:tag name="KSO_WM_UNIT_TYPE" val="i"/>
  <p:tag name="KSO_WM_UNIT_INDEX" val="38"/>
</p:tagLst>
</file>

<file path=ppt/tags/tag3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39"/>
  <p:tag name="KSO_WM_UNIT_LAYERLEVEL" val="1"/>
  <p:tag name="KSO_WM_TAG_VERSION" val="1.0"/>
  <p:tag name="KSO_WM_UNIT_TYPE" val="i"/>
  <p:tag name="KSO_WM_UNIT_INDEX" val="39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0"/>
  <p:tag name="KSO_WM_UNIT_LAYERLEVEL" val="1"/>
  <p:tag name="KSO_WM_TAG_VERSION" val="1.0"/>
  <p:tag name="KSO_WM_UNIT_TYPE" val="i"/>
  <p:tag name="KSO_WM_UNIT_INDEX" val="40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1"/>
  <p:tag name="KSO_WM_UNIT_LAYERLEVEL" val="1"/>
  <p:tag name="KSO_WM_TAG_VERSION" val="1.0"/>
  <p:tag name="KSO_WM_UNIT_TYPE" val="i"/>
  <p:tag name="KSO_WM_UNIT_INDEX" val="41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2"/>
  <p:tag name="KSO_WM_UNIT_LAYERLEVEL" val="1"/>
  <p:tag name="KSO_WM_TAG_VERSION" val="1.0"/>
  <p:tag name="KSO_WM_UNIT_TYPE" val="i"/>
  <p:tag name="KSO_WM_UNIT_INDEX" val="42"/>
</p:tagLst>
</file>

<file path=ppt/tags/tag4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3"/>
  <p:tag name="KSO_WM_UNIT_LAYERLEVEL" val="1"/>
  <p:tag name="KSO_WM_TAG_VERSION" val="1.0"/>
  <p:tag name="KSO_WM_UNIT_TYPE" val="i"/>
  <p:tag name="KSO_WM_UNIT_INDEX" val="43"/>
</p:tagLst>
</file>

<file path=ppt/tags/tag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4"/>
  <p:tag name="KSO_WM_UNIT_LAYERLEVEL" val="1"/>
  <p:tag name="KSO_WM_TAG_VERSION" val="1.0"/>
  <p:tag name="KSO_WM_UNIT_TYPE" val="i"/>
  <p:tag name="KSO_WM_UNIT_INDEX" val="44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5"/>
  <p:tag name="KSO_WM_UNIT_LAYERLEVEL" val="1"/>
  <p:tag name="KSO_WM_TAG_VERSION" val="1.0"/>
  <p:tag name="KSO_WM_UNIT_TYPE" val="i"/>
  <p:tag name="KSO_WM_UNIT_INDEX" val="45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6"/>
  <p:tag name="KSO_WM_UNIT_LAYERLEVEL" val="1"/>
  <p:tag name="KSO_WM_TAG_VERSION" val="1.0"/>
  <p:tag name="KSO_WM_UNIT_TYPE" val="i"/>
  <p:tag name="KSO_WM_UNIT_INDEX" val="46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7"/>
  <p:tag name="KSO_WM_UNIT_LAYERLEVEL" val="1"/>
  <p:tag name="KSO_WM_TAG_VERSION" val="1.0"/>
  <p:tag name="KSO_WM_UNIT_TYPE" val="i"/>
  <p:tag name="KSO_WM_UNIT_INDEX" val="47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8"/>
  <p:tag name="KSO_WM_UNIT_LAYERLEVEL" val="1"/>
  <p:tag name="KSO_WM_TAG_VERSION" val="1.0"/>
  <p:tag name="KSO_WM_UNIT_TYPE" val="i"/>
  <p:tag name="KSO_WM_UNIT_INDEX" val="48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49"/>
  <p:tag name="KSO_WM_UNIT_LAYERLEVEL" val="1"/>
  <p:tag name="KSO_WM_TAG_VERSION" val="1.0"/>
  <p:tag name="KSO_WM_UNIT_TYPE" val="i"/>
  <p:tag name="KSO_WM_UNIT_INDEX" val="49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0"/>
  <p:tag name="KSO_WM_UNIT_LAYERLEVEL" val="1"/>
  <p:tag name="KSO_WM_TAG_VERSION" val="1.0"/>
  <p:tag name="KSO_WM_UNIT_TYPE" val="i"/>
  <p:tag name="KSO_WM_UNIT_INDEX" val="50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1"/>
  <p:tag name="KSO_WM_UNIT_LAYERLEVEL" val="1"/>
  <p:tag name="KSO_WM_TAG_VERSION" val="1.0"/>
  <p:tag name="KSO_WM_UNIT_TYPE" val="i"/>
  <p:tag name="KSO_WM_UNIT_INDEX" val="51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2"/>
  <p:tag name="KSO_WM_UNIT_LAYERLEVEL" val="1"/>
  <p:tag name="KSO_WM_TAG_VERSION" val="1.0"/>
  <p:tag name="KSO_WM_UNIT_TYPE" val="i"/>
  <p:tag name="KSO_WM_UNIT_INDEX" val="52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3"/>
  <p:tag name="KSO_WM_UNIT_LAYERLEVEL" val="1"/>
  <p:tag name="KSO_WM_TAG_VERSION" val="1.0"/>
  <p:tag name="KSO_WM_UNIT_TYPE" val="i"/>
  <p:tag name="KSO_WM_UNIT_INDEX" val="53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4"/>
  <p:tag name="KSO_WM_UNIT_LAYERLEVEL" val="1"/>
  <p:tag name="KSO_WM_TAG_VERSION" val="1.0"/>
  <p:tag name="KSO_WM_UNIT_TYPE" val="i"/>
  <p:tag name="KSO_WM_UNIT_INDEX" val="54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5"/>
  <p:tag name="KSO_WM_UNIT_LAYERLEVEL" val="1"/>
  <p:tag name="KSO_WM_TAG_VERSION" val="1.0"/>
  <p:tag name="KSO_WM_UNIT_TYPE" val="i"/>
  <p:tag name="KSO_WM_UNIT_INDEX" val="55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56"/>
  <p:tag name="KSO_WM_UNIT_LAYERLEVEL" val="1"/>
  <p:tag name="KSO_WM_TAG_VERSION" val="1.0"/>
  <p:tag name="KSO_WM_UNIT_TYPE" val="i"/>
  <p:tag name="KSO_WM_UNIT_INDEX" val="56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1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1.0"/>
  <p:tag name="KSO_WM_BEAUTIFY_FLAG" val="#wm#"/>
  <p:tag name="KSO_WM_UNIT_PRESET_TEXT" val="公司名占位符"/>
  <p:tag name="KSO_WM_UNIT_NOCLEAR" val="0"/>
  <p:tag name="KSO_WM_UNIT_VALUE" val="16"/>
  <p:tag name="KSO_WM_UNIT_TYPE" val="f"/>
  <p:tag name="KSO_WM_UNIT_INDEX" val="3"/>
  <p:tag name="KSO_WM_UNIT_SUBTYPE" val="g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1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585"/>
  <p:tag name="KSO_WM_UNIT_TYPE" val="f"/>
  <p:tag name="KSO_WM_UNIT_INDEX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1.0"/>
  <p:tag name="KSO_WM_BEAUTIFY_FLAG" val="#wm#"/>
  <p:tag name="KSO_WM_UNIT_TYPE" val="i"/>
  <p:tag name="KSO_WM_UNIT_INDEX" val="10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1.0"/>
  <p:tag name="KSO_WM_BEAUTIFY_FLAG" val="#wm#"/>
  <p:tag name="KSO_WM_UNIT_TYPE" val="i"/>
  <p:tag name="KSO_WM_UNIT_INDEX" val="1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1.0"/>
  <p:tag name="KSO_WM_BEAUTIFY_FLAG" val="#wm#"/>
  <p:tag name="KSO_WM_UNIT_TYPE" val="i"/>
  <p:tag name="KSO_WM_UNIT_INDEX" val="1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1.0"/>
  <p:tag name="KSO_WM_BEAUTIFY_FLAG" val="#wm#"/>
  <p:tag name="KSO_WM_UNIT_TYPE" val="i"/>
  <p:tag name="KSO_WM_UNIT_INDEX" val="1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1.0"/>
  <p:tag name="KSO_WM_BEAUTIFY_FLAG" val="#wm#"/>
  <p:tag name="KSO_WM_UNIT_TYPE" val="i"/>
  <p:tag name="KSO_WM_UNIT_INDEX" val="1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1.0"/>
  <p:tag name="KSO_WM_BEAUTIFY_FLAG" val="#wm#"/>
  <p:tag name="KSO_WM_UNIT_TYPE" val="i"/>
  <p:tag name="KSO_WM_UNIT_INDEX" val="15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1.0"/>
  <p:tag name="KSO_WM_BEAUTIFY_FLAG" val="#wm#"/>
  <p:tag name="KSO_WM_UNIT_TYPE" val="i"/>
  <p:tag name="KSO_WM_UNIT_INDEX" val="16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7"/>
  <p:tag name="KSO_WM_UNIT_LAYERLEVEL" val="1"/>
  <p:tag name="KSO_WM_TAG_VERSION" val="1.0"/>
  <p:tag name="KSO_WM_BEAUTIFY_FLAG" val="#wm#"/>
  <p:tag name="KSO_WM_UNIT_TYPE" val="i"/>
  <p:tag name="KSO_WM_UNIT_INDEX" val="17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8"/>
  <p:tag name="KSO_WM_UNIT_LAYERLEVEL" val="1"/>
  <p:tag name="KSO_WM_TAG_VERSION" val="1.0"/>
  <p:tag name="KSO_WM_BEAUTIFY_FLAG" val="#wm#"/>
  <p:tag name="KSO_WM_UNIT_TYPE" val="i"/>
  <p:tag name="KSO_WM_UNIT_INDEX" val="18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9"/>
  <p:tag name="KSO_WM_UNIT_LAYERLEVEL" val="1"/>
  <p:tag name="KSO_WM_TAG_VERSION" val="1.0"/>
  <p:tag name="KSO_WM_BEAUTIFY_FLAG" val="#wm#"/>
  <p:tag name="KSO_WM_UNIT_TYPE" val="i"/>
  <p:tag name="KSO_WM_UNIT_INDEX" val="19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0"/>
  <p:tag name="KSO_WM_UNIT_LAYERLEVEL" val="1"/>
  <p:tag name="KSO_WM_TAG_VERSION" val="1.0"/>
  <p:tag name="KSO_WM_BEAUTIFY_FLAG" val="#wm#"/>
  <p:tag name="KSO_WM_UNIT_TYPE" val="i"/>
  <p:tag name="KSO_WM_UNIT_INDEX" val="20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1"/>
  <p:tag name="KSO_WM_UNIT_LAYERLEVEL" val="1"/>
  <p:tag name="KSO_WM_TAG_VERSION" val="1.0"/>
  <p:tag name="KSO_WM_BEAUTIFY_FLAG" val="#wm#"/>
  <p:tag name="KSO_WM_UNIT_TYPE" val="i"/>
  <p:tag name="KSO_WM_UNIT_INDEX" val="2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2"/>
  <p:tag name="KSO_WM_UNIT_LAYERLEVEL" val="1"/>
  <p:tag name="KSO_WM_TAG_VERSION" val="1.0"/>
  <p:tag name="KSO_WM_BEAUTIFY_FLAG" val="#wm#"/>
  <p:tag name="KSO_WM_UNIT_TYPE" val="i"/>
  <p:tag name="KSO_WM_UNIT_INDEX" val="2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3"/>
  <p:tag name="KSO_WM_UNIT_LAYERLEVEL" val="1"/>
  <p:tag name="KSO_WM_TAG_VERSION" val="1.0"/>
  <p:tag name="KSO_WM_BEAUTIFY_FLAG" val="#wm#"/>
  <p:tag name="KSO_WM_UNIT_TYPE" val="i"/>
  <p:tag name="KSO_WM_UNIT_INDEX" val="23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4"/>
  <p:tag name="KSO_WM_UNIT_LAYERLEVEL" val="1"/>
  <p:tag name="KSO_WM_TAG_VERSION" val="1.0"/>
  <p:tag name="KSO_WM_BEAUTIFY_FLAG" val="#wm#"/>
  <p:tag name="KSO_WM_UNIT_TYPE" val="i"/>
  <p:tag name="KSO_WM_UNIT_INDEX" val="24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5"/>
  <p:tag name="KSO_WM_UNIT_LAYERLEVEL" val="1"/>
  <p:tag name="KSO_WM_TAG_VERSION" val="1.0"/>
  <p:tag name="KSO_WM_BEAUTIFY_FLAG" val="#wm#"/>
  <p:tag name="KSO_WM_UNIT_TYPE" val="i"/>
  <p:tag name="KSO_WM_UNIT_INDEX" val="25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6"/>
  <p:tag name="KSO_WM_UNIT_LAYERLEVEL" val="1"/>
  <p:tag name="KSO_WM_TAG_VERSION" val="1.0"/>
  <p:tag name="KSO_WM_BEAUTIFY_FLAG" val="#wm#"/>
  <p:tag name="KSO_WM_UNIT_TYPE" val="i"/>
  <p:tag name="KSO_WM_UNIT_INDEX" val="26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7"/>
  <p:tag name="KSO_WM_UNIT_LAYERLEVEL" val="1"/>
  <p:tag name="KSO_WM_TAG_VERSION" val="1.0"/>
  <p:tag name="KSO_WM_BEAUTIFY_FLAG" val="#wm#"/>
  <p:tag name="KSO_WM_UNIT_TYPE" val="i"/>
  <p:tag name="KSO_WM_UNIT_INDEX" val="27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8"/>
  <p:tag name="KSO_WM_UNIT_LAYERLEVEL" val="1"/>
  <p:tag name="KSO_WM_TAG_VERSION" val="1.0"/>
  <p:tag name="KSO_WM_BEAUTIFY_FLAG" val="#wm#"/>
  <p:tag name="KSO_WM_UNIT_TYPE" val="i"/>
  <p:tag name="KSO_WM_UNIT_INDEX" val="28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FDFAF5"/>
      </a:lt2>
      <a:accent1>
        <a:srgbClr val="F3BB28"/>
      </a:accent1>
      <a:accent2>
        <a:srgbClr val="D9C573"/>
      </a:accent2>
      <a:accent3>
        <a:srgbClr val="B6B679"/>
      </a:accent3>
      <a:accent4>
        <a:srgbClr val="94A87F"/>
      </a:accent4>
      <a:accent5>
        <a:srgbClr val="719985"/>
      </a:accent5>
      <a:accent6>
        <a:srgbClr val="4F8A8B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3128</Words>
  <Application>WPS 演示</Application>
  <PresentationFormat>宽屏</PresentationFormat>
  <Paragraphs>215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Arial Unicode MS</vt:lpstr>
      <vt:lpstr>Office 主题​​</vt:lpstr>
      <vt:lpstr>深度强化学习DNQ模型在Flappy Bird游戏中的实现研究</vt:lpstr>
      <vt:lpstr>目录</vt:lpstr>
      <vt:lpstr>项目概述</vt:lpstr>
      <vt:lpstr>项目概述</vt:lpstr>
      <vt:lpstr>算法介绍</vt:lpstr>
      <vt:lpstr>算法介绍</vt:lpstr>
      <vt:lpstr>实验设计-神经网络结构</vt:lpstr>
      <vt:lpstr>实验设计-算法流程</vt:lpstr>
      <vt:lpstr>结果分析</vt:lpstr>
      <vt:lpstr>结果分析</vt:lpstr>
      <vt:lpstr>结果分析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清风徐来</cp:lastModifiedBy>
  <cp:revision>10</cp:revision>
  <dcterms:created xsi:type="dcterms:W3CDTF">2025-05-30T01:15:00Z</dcterms:created>
  <dcterms:modified xsi:type="dcterms:W3CDTF">2025-05-30T13:14:45Z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AD2C332250724FCFA6DE3F52DB5A9CF1_11</vt:lpwstr>
  </property>
</Properties>
</file>