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9" r:id="rId4"/>
    <p:sldId id="300" r:id="rId5"/>
    <p:sldId id="257" r:id="rId6"/>
    <p:sldId id="258" r:id="rId7"/>
    <p:sldId id="298" r:id="rId8"/>
    <p:sldId id="264" r:id="rId9"/>
    <p:sldId id="293" r:id="rId10"/>
    <p:sldId id="294" r:id="rId11"/>
    <p:sldId id="295" r:id="rId12"/>
    <p:sldId id="296" r:id="rId13"/>
    <p:sldId id="297" r:id="rId14"/>
    <p:sldId id="271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414455"/>
    <a:srgbClr val="BFC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7044A-D550-4C42-BA50-572CC583FF62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7A734B9F-7E46-44CF-A185-9B21C96CD99A}">
      <dgm:prSet phldrT="[文本]"/>
      <dgm:spPr/>
      <dgm:t>
        <a:bodyPr/>
        <a:lstStyle/>
        <a:p>
          <a:r>
            <a:rPr lang="zh-CN" altLang="en-US" dirty="0"/>
            <a:t>模型</a:t>
          </a:r>
          <a:r>
            <a:rPr lang="en-US" altLang="zh-CN" dirty="0"/>
            <a:t>&amp;</a:t>
          </a:r>
          <a:r>
            <a:rPr lang="zh-CN" altLang="en-US" dirty="0"/>
            <a:t>组件</a:t>
          </a:r>
        </a:p>
      </dgm:t>
    </dgm:pt>
    <dgm:pt modelId="{BC44155D-6C68-4308-A007-FF1827D4EC78}" cxnId="{3A0CEFFF-2BB3-4128-B2AB-9BB2EE69BCC9}" type="parTrans">
      <dgm:prSet/>
      <dgm:spPr/>
      <dgm:t>
        <a:bodyPr/>
        <a:lstStyle/>
        <a:p>
          <a:endParaRPr lang="zh-CN" altLang="en-US"/>
        </a:p>
      </dgm:t>
    </dgm:pt>
    <dgm:pt modelId="{AAFDDECE-F9A4-47CD-9B32-A5DD83AB6CFB}" cxnId="{3A0CEFFF-2BB3-4128-B2AB-9BB2EE69BCC9}" type="sibTrans">
      <dgm:prSet/>
      <dgm:spPr/>
      <dgm:t>
        <a:bodyPr/>
        <a:lstStyle/>
        <a:p>
          <a:endParaRPr lang="zh-CN" altLang="en-US"/>
        </a:p>
      </dgm:t>
    </dgm:pt>
    <dgm:pt modelId="{E1486816-DBDE-4867-86BD-E33B4CF5428D}">
      <dgm:prSet phldrT="[文本]"/>
      <dgm:spPr/>
      <dgm:t>
        <a:bodyPr/>
        <a:lstStyle/>
        <a:p>
          <a:r>
            <a:rPr lang="en-US" altLang="zh-CN" dirty="0"/>
            <a:t>Input</a:t>
          </a:r>
          <a:endParaRPr lang="zh-CN" altLang="en-US" dirty="0"/>
        </a:p>
      </dgm:t>
    </dgm:pt>
    <dgm:pt modelId="{7DA3D562-7053-481A-B821-A9780B86DDB0}" cxnId="{4D930C0F-D5B3-4949-B697-A635C72042DF}" type="parTrans">
      <dgm:prSet/>
      <dgm:spPr/>
      <dgm:t>
        <a:bodyPr/>
        <a:lstStyle/>
        <a:p>
          <a:endParaRPr lang="zh-CN" altLang="en-US"/>
        </a:p>
      </dgm:t>
    </dgm:pt>
    <dgm:pt modelId="{8DA9E66F-1D26-4E03-8A13-32F75210C19E}" cxnId="{4D930C0F-D5B3-4949-B697-A635C72042DF}" type="sibTrans">
      <dgm:prSet/>
      <dgm:spPr/>
      <dgm:t>
        <a:bodyPr/>
        <a:lstStyle/>
        <a:p>
          <a:endParaRPr lang="zh-CN" altLang="en-US"/>
        </a:p>
      </dgm:t>
    </dgm:pt>
    <dgm:pt modelId="{0D47F720-7B21-4C26-8785-E7E669978BB2}">
      <dgm:prSet phldrT="[文本]" custT="1"/>
      <dgm:spPr/>
      <dgm:t>
        <a:bodyPr/>
        <a:lstStyle/>
        <a:p>
          <a:r>
            <a:rPr lang="en-US" altLang="zh-CN" sz="2400" dirty="0"/>
            <a:t>Move&amp;</a:t>
          </a:r>
        </a:p>
        <a:p>
          <a:r>
            <a:rPr lang="en-US" altLang="zh-CN" sz="2400" dirty="0"/>
            <a:t>Animation</a:t>
          </a:r>
          <a:endParaRPr lang="zh-CN" altLang="en-US" sz="2400" dirty="0"/>
        </a:p>
      </dgm:t>
    </dgm:pt>
    <dgm:pt modelId="{3796848E-1208-4C91-BD3B-6B8F1F476389}" cxnId="{43286CC1-0540-4B4B-8AAE-E6C71B7221B0}" type="parTrans">
      <dgm:prSet/>
      <dgm:spPr/>
      <dgm:t>
        <a:bodyPr/>
        <a:lstStyle/>
        <a:p>
          <a:endParaRPr lang="zh-CN" altLang="en-US"/>
        </a:p>
      </dgm:t>
    </dgm:pt>
    <dgm:pt modelId="{C3EDA453-C26D-4776-BA43-AAF0265601BB}" cxnId="{43286CC1-0540-4B4B-8AAE-E6C71B7221B0}" type="sibTrans">
      <dgm:prSet/>
      <dgm:spPr/>
      <dgm:t>
        <a:bodyPr/>
        <a:lstStyle/>
        <a:p>
          <a:endParaRPr lang="zh-CN" altLang="en-US"/>
        </a:p>
      </dgm:t>
    </dgm:pt>
    <dgm:pt modelId="{53E26050-D6C8-43D8-A93D-7FE6B1489342}">
      <dgm:prSet phldrT="[文本]"/>
      <dgm:spPr/>
      <dgm:t>
        <a:bodyPr/>
        <a:lstStyle/>
        <a:p>
          <a:r>
            <a:rPr lang="en-US" altLang="zh-CN" dirty="0"/>
            <a:t>Component</a:t>
          </a:r>
          <a:endParaRPr lang="zh-CN" altLang="en-US" dirty="0"/>
        </a:p>
      </dgm:t>
    </dgm:pt>
    <dgm:pt modelId="{A0D20D63-3395-4DF4-B3BE-8EA4E149CA30}" cxnId="{CE59869A-BFD5-4D46-ABE4-BD80C4DBE97D}" type="parTrans">
      <dgm:prSet/>
      <dgm:spPr/>
      <dgm:t>
        <a:bodyPr/>
        <a:lstStyle/>
        <a:p>
          <a:endParaRPr lang="zh-CN" altLang="en-US"/>
        </a:p>
      </dgm:t>
    </dgm:pt>
    <dgm:pt modelId="{31F83B2D-48FD-41F4-AB8E-67EF88FD578D}" cxnId="{CE59869A-BFD5-4D46-ABE4-BD80C4DBE97D}" type="sibTrans">
      <dgm:prSet/>
      <dgm:spPr/>
      <dgm:t>
        <a:bodyPr/>
        <a:lstStyle/>
        <a:p>
          <a:endParaRPr lang="zh-CN" altLang="en-US"/>
        </a:p>
      </dgm:t>
    </dgm:pt>
    <dgm:pt modelId="{F09D0072-774E-4A49-84E7-3A0819E0C6EC}">
      <dgm:prSet phldrT="[文本]" custT="1"/>
      <dgm:spPr/>
      <dgm:t>
        <a:bodyPr/>
        <a:lstStyle/>
        <a:p>
          <a:r>
            <a:rPr lang="en-US" altLang="zh-CN" sz="1600" dirty="0"/>
            <a:t>Health Level Blue</a:t>
          </a:r>
        </a:p>
      </dgm:t>
    </dgm:pt>
    <dgm:pt modelId="{B8B0F84B-AFFA-482E-A277-9DB3873EC21F}" cxnId="{89FD9B27-3BC3-4347-A806-B4ECD3D68C69}" type="parTrans">
      <dgm:prSet/>
      <dgm:spPr/>
      <dgm:t>
        <a:bodyPr/>
        <a:lstStyle/>
        <a:p>
          <a:endParaRPr lang="zh-CN" altLang="en-US"/>
        </a:p>
      </dgm:t>
    </dgm:pt>
    <dgm:pt modelId="{DDF7E6D1-9620-4D3D-8DD7-487E65B87085}" cxnId="{89FD9B27-3BC3-4347-A806-B4ECD3D68C69}" type="sibTrans">
      <dgm:prSet/>
      <dgm:spPr/>
      <dgm:t>
        <a:bodyPr/>
        <a:lstStyle/>
        <a:p>
          <a:endParaRPr lang="zh-CN" altLang="en-US"/>
        </a:p>
      </dgm:t>
    </dgm:pt>
    <dgm:pt modelId="{7B99255A-36A1-4934-8CE1-BF3D284BAFAE}">
      <dgm:prSet phldrT="[文本]" custT="1"/>
      <dgm:spPr/>
      <dgm:t>
        <a:bodyPr/>
        <a:lstStyle/>
        <a:p>
          <a:r>
            <a:rPr lang="en-US" altLang="zh-CN" sz="2400" b="1" dirty="0" err="1"/>
            <a:t>PlayerCharacter</a:t>
          </a:r>
          <a:endParaRPr lang="zh-CN" altLang="en-US" sz="2400" b="1" dirty="0"/>
        </a:p>
      </dgm:t>
    </dgm:pt>
    <dgm:pt modelId="{E0D5277D-291C-428D-BD66-84A85B9C1AEF}" cxnId="{111FD6FD-20FF-41CA-A828-CF4FECBA3356}" type="parTrans">
      <dgm:prSet/>
      <dgm:spPr/>
      <dgm:t>
        <a:bodyPr/>
        <a:lstStyle/>
        <a:p>
          <a:endParaRPr lang="zh-CN" altLang="en-US"/>
        </a:p>
      </dgm:t>
    </dgm:pt>
    <dgm:pt modelId="{1BDC4DAC-EA36-4F92-AB3D-88AC2071B62B}" cxnId="{111FD6FD-20FF-41CA-A828-CF4FECBA3356}" type="sibTrans">
      <dgm:prSet/>
      <dgm:spPr/>
      <dgm:t>
        <a:bodyPr/>
        <a:lstStyle/>
        <a:p>
          <a:endParaRPr lang="zh-CN" altLang="en-US"/>
        </a:p>
      </dgm:t>
    </dgm:pt>
    <dgm:pt modelId="{3F981CA4-ABCB-4871-A6C4-24C3E2A15D4D}">
      <dgm:prSet/>
      <dgm:spPr/>
      <dgm:t>
        <a:bodyPr/>
        <a:lstStyle/>
        <a:p>
          <a:r>
            <a:rPr lang="en-US" altLang="zh-CN" dirty="0"/>
            <a:t>Load</a:t>
          </a:r>
        </a:p>
      </dgm:t>
    </dgm:pt>
    <dgm:pt modelId="{AD581F75-E7BB-46DF-8B61-1BD53E04DF4C}" cxnId="{9B31C925-9F89-445F-91B5-6AEFCF0F71B8}" type="parTrans">
      <dgm:prSet/>
      <dgm:spPr/>
      <dgm:t>
        <a:bodyPr/>
        <a:lstStyle/>
        <a:p>
          <a:endParaRPr lang="zh-CN" altLang="en-US"/>
        </a:p>
      </dgm:t>
    </dgm:pt>
    <dgm:pt modelId="{7B46CF24-2291-4998-94A7-2D89906D2A18}" cxnId="{9B31C925-9F89-445F-91B5-6AEFCF0F71B8}" type="sibTrans">
      <dgm:prSet/>
      <dgm:spPr/>
      <dgm:t>
        <a:bodyPr/>
        <a:lstStyle/>
        <a:p>
          <a:endParaRPr lang="zh-CN" altLang="en-US"/>
        </a:p>
      </dgm:t>
    </dgm:pt>
    <dgm:pt modelId="{BFC3D97C-3DFE-42DA-A322-C47EDF1B59E8}">
      <dgm:prSet custT="1"/>
      <dgm:spPr/>
      <dgm:t>
        <a:bodyPr/>
        <a:lstStyle/>
        <a:p>
          <a:r>
            <a:rPr lang="en-US" altLang="zh-CN" sz="1600" dirty="0" err="1"/>
            <a:t>EquipmentBar</a:t>
          </a:r>
          <a:r>
            <a:rPr lang="en-US" altLang="zh-CN" sz="1600" dirty="0"/>
            <a:t> Attack Element </a:t>
          </a:r>
          <a:endParaRPr lang="zh-CN" altLang="en-US" sz="1600" dirty="0"/>
        </a:p>
      </dgm:t>
    </dgm:pt>
    <dgm:pt modelId="{AA659C5F-7D1F-41C5-96FD-3FF1842A4ABF}" cxnId="{CB3B23E8-A9CC-4203-B56D-E19F12B00B1B}" type="parTrans">
      <dgm:prSet/>
      <dgm:spPr/>
      <dgm:t>
        <a:bodyPr/>
        <a:lstStyle/>
        <a:p>
          <a:endParaRPr lang="zh-CN" altLang="en-US"/>
        </a:p>
      </dgm:t>
    </dgm:pt>
    <dgm:pt modelId="{87663A25-8168-4CBE-AA1E-B4FAAD5A061E}" cxnId="{CB3B23E8-A9CC-4203-B56D-E19F12B00B1B}" type="sibTrans">
      <dgm:prSet/>
      <dgm:spPr/>
      <dgm:t>
        <a:bodyPr/>
        <a:lstStyle/>
        <a:p>
          <a:endParaRPr lang="zh-CN" altLang="en-US"/>
        </a:p>
      </dgm:t>
    </dgm:pt>
    <dgm:pt modelId="{4F509560-98DA-4A98-BF49-1D4B8C868836}">
      <dgm:prSet phldrT="[文本]" custT="1"/>
      <dgm:spPr/>
      <dgm:t>
        <a:bodyPr/>
        <a:lstStyle/>
        <a:p>
          <a:r>
            <a:rPr lang="zh-CN" altLang="en-US" sz="2400" b="0" dirty="0"/>
            <a:t>核心功能</a:t>
          </a:r>
        </a:p>
      </dgm:t>
    </dgm:pt>
    <dgm:pt modelId="{0A8EE12D-9091-4518-97B1-C2D3F10BCD65}" cxnId="{F256C625-F9F5-4C03-8E0E-EFB5185F44AD}" type="parTrans">
      <dgm:prSet/>
      <dgm:spPr/>
      <dgm:t>
        <a:bodyPr/>
        <a:lstStyle/>
        <a:p>
          <a:endParaRPr lang="zh-CN" altLang="en-US"/>
        </a:p>
      </dgm:t>
    </dgm:pt>
    <dgm:pt modelId="{CD038E15-DC2B-46E4-978D-05E5BE7A8029}" cxnId="{F256C625-F9F5-4C03-8E0E-EFB5185F44AD}" type="sibTrans">
      <dgm:prSet/>
      <dgm:spPr/>
      <dgm:t>
        <a:bodyPr/>
        <a:lstStyle/>
        <a:p>
          <a:endParaRPr lang="zh-CN" altLang="en-US"/>
        </a:p>
      </dgm:t>
    </dgm:pt>
    <dgm:pt modelId="{5404EBD0-9F8B-43D9-B8AC-1B27257ED82E}">
      <dgm:prSet phldrT="[文本]" custT="1"/>
      <dgm:spPr/>
      <dgm:t>
        <a:bodyPr/>
        <a:lstStyle/>
        <a:p>
          <a:r>
            <a:rPr lang="zh-CN" altLang="en-US" sz="2400" b="0" dirty="0"/>
            <a:t>接口与继承</a:t>
          </a:r>
        </a:p>
      </dgm:t>
    </dgm:pt>
    <dgm:pt modelId="{2AABB74F-7AC3-4C2E-BF96-7343A041660B}" cxnId="{9DED817F-0DDF-47C1-A3CA-6FAFF8418165}" type="parTrans">
      <dgm:prSet/>
      <dgm:spPr/>
      <dgm:t>
        <a:bodyPr/>
        <a:lstStyle/>
        <a:p>
          <a:endParaRPr lang="zh-CN" altLang="en-US"/>
        </a:p>
      </dgm:t>
    </dgm:pt>
    <dgm:pt modelId="{9B80F87F-EB64-45E0-B790-10ED34F12E38}" cxnId="{9DED817F-0DDF-47C1-A3CA-6FAFF8418165}" type="sibTrans">
      <dgm:prSet/>
      <dgm:spPr/>
      <dgm:t>
        <a:bodyPr/>
        <a:lstStyle/>
        <a:p>
          <a:endParaRPr lang="zh-CN" altLang="en-US"/>
        </a:p>
      </dgm:t>
    </dgm:pt>
    <dgm:pt modelId="{DC0D0578-C3CC-471D-9F31-599B25A59CA9}" type="pres">
      <dgm:prSet presAssocID="{B457044A-D550-4C42-BA50-572CC583FF6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45AB64-2A79-4422-9F72-1D9015E1BD8B}" type="pres">
      <dgm:prSet presAssocID="{B457044A-D550-4C42-BA50-572CC583FF62}" presName="hierFlow" presStyleCnt="0"/>
      <dgm:spPr/>
    </dgm:pt>
    <dgm:pt modelId="{F0E4512A-6C86-4323-893A-2654D3068CA0}" type="pres">
      <dgm:prSet presAssocID="{B457044A-D550-4C42-BA50-572CC583FF62}" presName="firstBuf" presStyleCnt="0"/>
      <dgm:spPr/>
    </dgm:pt>
    <dgm:pt modelId="{224CEFC6-91BA-449D-900C-732E6C0AC496}" type="pres">
      <dgm:prSet presAssocID="{B457044A-D550-4C42-BA50-572CC583FF6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96544DC-48DA-4C64-8727-5337E55CD74F}" type="pres">
      <dgm:prSet presAssocID="{7A734B9F-7E46-44CF-A185-9B21C96CD99A}" presName="Name14" presStyleCnt="0"/>
      <dgm:spPr/>
    </dgm:pt>
    <dgm:pt modelId="{F9C5BEA2-D3AD-4B85-A804-2601BCA48E82}" type="pres">
      <dgm:prSet presAssocID="{7A734B9F-7E46-44CF-A185-9B21C96CD99A}" presName="level1Shape" presStyleLbl="node0" presStyleIdx="0" presStyleCnt="1" custScaleX="165647" custScaleY="147867">
        <dgm:presLayoutVars>
          <dgm:chPref val="3"/>
        </dgm:presLayoutVars>
      </dgm:prSet>
      <dgm:spPr/>
    </dgm:pt>
    <dgm:pt modelId="{D02568E6-0B2A-4E0A-9986-E13EF67DE9F3}" type="pres">
      <dgm:prSet presAssocID="{7A734B9F-7E46-44CF-A185-9B21C96CD99A}" presName="hierChild2" presStyleCnt="0"/>
      <dgm:spPr/>
    </dgm:pt>
    <dgm:pt modelId="{D2D82DAD-6748-4E0D-9B05-225EE92CA659}" type="pres">
      <dgm:prSet presAssocID="{7DA3D562-7053-481A-B821-A9780B86DDB0}" presName="Name19" presStyleLbl="parChTrans1D2" presStyleIdx="0" presStyleCnt="3"/>
      <dgm:spPr/>
    </dgm:pt>
    <dgm:pt modelId="{C5ABDBEA-3015-4C8B-8F5F-1AABDB419955}" type="pres">
      <dgm:prSet presAssocID="{E1486816-DBDE-4867-86BD-E33B4CF5428D}" presName="Name21" presStyleCnt="0"/>
      <dgm:spPr/>
    </dgm:pt>
    <dgm:pt modelId="{5BE7EA81-7EC3-40CF-AD86-10361A018719}" type="pres">
      <dgm:prSet presAssocID="{E1486816-DBDE-4867-86BD-E33B4CF5428D}" presName="level2Shape" presStyleLbl="node2" presStyleIdx="0" presStyleCnt="3"/>
      <dgm:spPr/>
    </dgm:pt>
    <dgm:pt modelId="{89B6B48E-2E79-415C-89C9-AD3AA4714C93}" type="pres">
      <dgm:prSet presAssocID="{E1486816-DBDE-4867-86BD-E33B4CF5428D}" presName="hierChild3" presStyleCnt="0"/>
      <dgm:spPr/>
    </dgm:pt>
    <dgm:pt modelId="{B853DD09-99B8-48C3-A417-9C2285F227A6}" type="pres">
      <dgm:prSet presAssocID="{3796848E-1208-4C91-BD3B-6B8F1F476389}" presName="Name19" presStyleLbl="parChTrans1D3" presStyleIdx="0" presStyleCnt="3"/>
      <dgm:spPr/>
    </dgm:pt>
    <dgm:pt modelId="{05A9CF28-021F-4BF1-B1F7-DAEC3A35EE09}" type="pres">
      <dgm:prSet presAssocID="{0D47F720-7B21-4C26-8785-E7E669978BB2}" presName="Name21" presStyleCnt="0"/>
      <dgm:spPr/>
    </dgm:pt>
    <dgm:pt modelId="{6A797736-4D02-477B-9779-70A3C29C7F50}" type="pres">
      <dgm:prSet presAssocID="{0D47F720-7B21-4C26-8785-E7E669978BB2}" presName="level2Shape" presStyleLbl="node3" presStyleIdx="0" presStyleCnt="3" custScaleX="172947" custScaleY="110647"/>
      <dgm:spPr/>
    </dgm:pt>
    <dgm:pt modelId="{C6BBA78F-9D9F-445E-896E-7FD7FCDD0DD9}" type="pres">
      <dgm:prSet presAssocID="{0D47F720-7B21-4C26-8785-E7E669978BB2}" presName="hierChild3" presStyleCnt="0"/>
      <dgm:spPr/>
    </dgm:pt>
    <dgm:pt modelId="{0D848208-8E53-458E-8CEB-A11424E37D29}" type="pres">
      <dgm:prSet presAssocID="{AD581F75-E7BB-46DF-8B61-1BD53E04DF4C}" presName="Name19" presStyleLbl="parChTrans1D2" presStyleIdx="1" presStyleCnt="3"/>
      <dgm:spPr/>
    </dgm:pt>
    <dgm:pt modelId="{1B7E9E3E-966A-4003-AB6F-9022FBE30577}" type="pres">
      <dgm:prSet presAssocID="{3F981CA4-ABCB-4871-A6C4-24C3E2A15D4D}" presName="Name21" presStyleCnt="0"/>
      <dgm:spPr/>
    </dgm:pt>
    <dgm:pt modelId="{38229238-1183-4B4D-97E0-5DE3CF04AC19}" type="pres">
      <dgm:prSet presAssocID="{3F981CA4-ABCB-4871-A6C4-24C3E2A15D4D}" presName="level2Shape" presStyleLbl="node2" presStyleIdx="1" presStyleCnt="3"/>
      <dgm:spPr/>
    </dgm:pt>
    <dgm:pt modelId="{B0F01FA9-B52F-4673-AF3D-EB12BA7C7182}" type="pres">
      <dgm:prSet presAssocID="{3F981CA4-ABCB-4871-A6C4-24C3E2A15D4D}" presName="hierChild3" presStyleCnt="0"/>
      <dgm:spPr/>
    </dgm:pt>
    <dgm:pt modelId="{6D514C8C-1BCE-49F2-AF05-9506A9294C71}" type="pres">
      <dgm:prSet presAssocID="{A0D20D63-3395-4DF4-B3BE-8EA4E149CA30}" presName="Name19" presStyleLbl="parChTrans1D2" presStyleIdx="2" presStyleCnt="3"/>
      <dgm:spPr/>
    </dgm:pt>
    <dgm:pt modelId="{A26F40F3-4BB6-4EB3-8C6C-C505C929D199}" type="pres">
      <dgm:prSet presAssocID="{53E26050-D6C8-43D8-A93D-7FE6B1489342}" presName="Name21" presStyleCnt="0"/>
      <dgm:spPr/>
    </dgm:pt>
    <dgm:pt modelId="{F02DF666-F735-4200-81DD-57731BD3CF90}" type="pres">
      <dgm:prSet presAssocID="{53E26050-D6C8-43D8-A93D-7FE6B1489342}" presName="level2Shape" presStyleLbl="node2" presStyleIdx="2" presStyleCnt="3" custScaleX="178717"/>
      <dgm:spPr/>
    </dgm:pt>
    <dgm:pt modelId="{F04490C7-9066-475B-AEBA-595D3745C5AD}" type="pres">
      <dgm:prSet presAssocID="{53E26050-D6C8-43D8-A93D-7FE6B1489342}" presName="hierChild3" presStyleCnt="0"/>
      <dgm:spPr/>
    </dgm:pt>
    <dgm:pt modelId="{8B7DCCA8-AAB7-4A72-88DB-0EB148609BC1}" type="pres">
      <dgm:prSet presAssocID="{B8B0F84B-AFFA-482E-A277-9DB3873EC21F}" presName="Name19" presStyleLbl="parChTrans1D3" presStyleIdx="1" presStyleCnt="3"/>
      <dgm:spPr/>
    </dgm:pt>
    <dgm:pt modelId="{B517AF21-19D2-4EB2-97D5-1B697A4E8D53}" type="pres">
      <dgm:prSet presAssocID="{F09D0072-774E-4A49-84E7-3A0819E0C6EC}" presName="Name21" presStyleCnt="0"/>
      <dgm:spPr/>
    </dgm:pt>
    <dgm:pt modelId="{15E5386B-70D4-42DE-A818-99E427080A6B}" type="pres">
      <dgm:prSet presAssocID="{F09D0072-774E-4A49-84E7-3A0819E0C6EC}" presName="level2Shape" presStyleLbl="node3" presStyleIdx="1" presStyleCnt="3" custScaleX="111314" custLinFactNeighborX="2346" custLinFactNeighborY="-1551"/>
      <dgm:spPr/>
    </dgm:pt>
    <dgm:pt modelId="{B76831CF-5A18-4F49-B9A3-13E1B7DAD357}" type="pres">
      <dgm:prSet presAssocID="{F09D0072-774E-4A49-84E7-3A0819E0C6EC}" presName="hierChild3" presStyleCnt="0"/>
      <dgm:spPr/>
    </dgm:pt>
    <dgm:pt modelId="{094CE668-C08A-48E1-A0B0-E6C4D5D397B7}" type="pres">
      <dgm:prSet presAssocID="{AA659C5F-7D1F-41C5-96FD-3FF1842A4ABF}" presName="Name19" presStyleLbl="parChTrans1D3" presStyleIdx="2" presStyleCnt="3"/>
      <dgm:spPr/>
    </dgm:pt>
    <dgm:pt modelId="{64D08B8E-8CAF-4F57-B1C4-DBB2B43C3130}" type="pres">
      <dgm:prSet presAssocID="{BFC3D97C-3DFE-42DA-A322-C47EDF1B59E8}" presName="Name21" presStyleCnt="0"/>
      <dgm:spPr/>
    </dgm:pt>
    <dgm:pt modelId="{056D2F07-C124-41FD-A093-681910A445E3}" type="pres">
      <dgm:prSet presAssocID="{BFC3D97C-3DFE-42DA-A322-C47EDF1B59E8}" presName="level2Shape" presStyleLbl="node3" presStyleIdx="2" presStyleCnt="3" custScaleX="121059"/>
      <dgm:spPr/>
    </dgm:pt>
    <dgm:pt modelId="{3C505B9D-8ED3-413B-8BC6-0C6426B6AD15}" type="pres">
      <dgm:prSet presAssocID="{BFC3D97C-3DFE-42DA-A322-C47EDF1B59E8}" presName="hierChild3" presStyleCnt="0"/>
      <dgm:spPr/>
    </dgm:pt>
    <dgm:pt modelId="{BF201D0B-B224-49DB-AB8C-D3E5C428C78F}" type="pres">
      <dgm:prSet presAssocID="{B457044A-D550-4C42-BA50-572CC583FF62}" presName="bgShapesFlow" presStyleCnt="0"/>
      <dgm:spPr/>
    </dgm:pt>
    <dgm:pt modelId="{5602C070-5C41-49D2-853A-EAA32ACBDA2C}" type="pres">
      <dgm:prSet presAssocID="{7B99255A-36A1-4934-8CE1-BF3D284BAFAE}" presName="rectComp" presStyleCnt="0"/>
      <dgm:spPr/>
    </dgm:pt>
    <dgm:pt modelId="{1F656597-B9F9-444D-88D5-772875AD60F5}" type="pres">
      <dgm:prSet presAssocID="{7B99255A-36A1-4934-8CE1-BF3D284BAFAE}" presName="bgRect" presStyleLbl="bgShp" presStyleIdx="0" presStyleCnt="3" custScaleY="128095"/>
      <dgm:spPr/>
    </dgm:pt>
    <dgm:pt modelId="{5666C465-1662-44A3-B412-9888421622F1}" type="pres">
      <dgm:prSet presAssocID="{7B99255A-36A1-4934-8CE1-BF3D284BAFAE}" presName="bgRectTx" presStyleLbl="bgShp" presStyleIdx="0" presStyleCnt="3">
        <dgm:presLayoutVars>
          <dgm:bulletEnabled val="1"/>
        </dgm:presLayoutVars>
      </dgm:prSet>
      <dgm:spPr/>
    </dgm:pt>
    <dgm:pt modelId="{2CF74A10-EA47-4D1D-8244-B1690D31B454}" type="pres">
      <dgm:prSet presAssocID="{7B99255A-36A1-4934-8CE1-BF3D284BAFAE}" presName="spComp" presStyleCnt="0"/>
      <dgm:spPr/>
    </dgm:pt>
    <dgm:pt modelId="{0E20ABA1-622A-41CD-8D37-8F0C521F287E}" type="pres">
      <dgm:prSet presAssocID="{7B99255A-36A1-4934-8CE1-BF3D284BAFAE}" presName="vSp" presStyleCnt="0"/>
      <dgm:spPr/>
    </dgm:pt>
    <dgm:pt modelId="{114D7719-234B-41AB-93D0-4FB432A1221A}" type="pres">
      <dgm:prSet presAssocID="{4F509560-98DA-4A98-BF49-1D4B8C868836}" presName="rectComp" presStyleCnt="0"/>
      <dgm:spPr/>
    </dgm:pt>
    <dgm:pt modelId="{55E8E6D2-28C8-4F6B-8290-B1E18964D90F}" type="pres">
      <dgm:prSet presAssocID="{4F509560-98DA-4A98-BF49-1D4B8C868836}" presName="bgRect" presStyleLbl="bgShp" presStyleIdx="1" presStyleCnt="3"/>
      <dgm:spPr/>
    </dgm:pt>
    <dgm:pt modelId="{D158E069-C925-4287-85EB-1AAD57F2742D}" type="pres">
      <dgm:prSet presAssocID="{4F509560-98DA-4A98-BF49-1D4B8C868836}" presName="bgRectTx" presStyleLbl="bgShp" presStyleIdx="1" presStyleCnt="3">
        <dgm:presLayoutVars>
          <dgm:bulletEnabled val="1"/>
        </dgm:presLayoutVars>
      </dgm:prSet>
      <dgm:spPr/>
    </dgm:pt>
    <dgm:pt modelId="{D158F423-1217-421C-B916-B25CD3586EB0}" type="pres">
      <dgm:prSet presAssocID="{4F509560-98DA-4A98-BF49-1D4B8C868836}" presName="spComp" presStyleCnt="0"/>
      <dgm:spPr/>
    </dgm:pt>
    <dgm:pt modelId="{4EDB350C-9BCD-4F3A-8E6A-A3922368C3BF}" type="pres">
      <dgm:prSet presAssocID="{4F509560-98DA-4A98-BF49-1D4B8C868836}" presName="vSp" presStyleCnt="0"/>
      <dgm:spPr/>
    </dgm:pt>
    <dgm:pt modelId="{E3B0B771-A57F-4964-ADF5-6825B5D943C6}" type="pres">
      <dgm:prSet presAssocID="{5404EBD0-9F8B-43D9-B8AC-1B27257ED82E}" presName="rectComp" presStyleCnt="0"/>
      <dgm:spPr/>
    </dgm:pt>
    <dgm:pt modelId="{748C19A2-CF31-4C7B-821C-9DD3EEB13A4D}" type="pres">
      <dgm:prSet presAssocID="{5404EBD0-9F8B-43D9-B8AC-1B27257ED82E}" presName="bgRect" presStyleLbl="bgShp" presStyleIdx="2" presStyleCnt="3" custLinFactNeighborX="-98" custLinFactNeighborY="12928"/>
      <dgm:spPr/>
    </dgm:pt>
    <dgm:pt modelId="{994AA882-D0B4-4342-A4F7-D082E6E18378}" type="pres">
      <dgm:prSet presAssocID="{5404EBD0-9F8B-43D9-B8AC-1B27257ED82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8403709-2570-4C2F-BF59-9083A27C3362}" type="presOf" srcId="{7B99255A-36A1-4934-8CE1-BF3D284BAFAE}" destId="{5666C465-1662-44A3-B412-9888421622F1}" srcOrd="1" destOrd="0" presId="urn:microsoft.com/office/officeart/2005/8/layout/hierarchy6"/>
    <dgm:cxn modelId="{4D930C0F-D5B3-4949-B697-A635C72042DF}" srcId="{7A734B9F-7E46-44CF-A185-9B21C96CD99A}" destId="{E1486816-DBDE-4867-86BD-E33B4CF5428D}" srcOrd="0" destOrd="0" parTransId="{7DA3D562-7053-481A-B821-A9780B86DDB0}" sibTransId="{8DA9E66F-1D26-4E03-8A13-32F75210C19E}"/>
    <dgm:cxn modelId="{F256C625-F9F5-4C03-8E0E-EFB5185F44AD}" srcId="{B457044A-D550-4C42-BA50-572CC583FF62}" destId="{4F509560-98DA-4A98-BF49-1D4B8C868836}" srcOrd="2" destOrd="0" parTransId="{0A8EE12D-9091-4518-97B1-C2D3F10BCD65}" sibTransId="{CD038E15-DC2B-46E4-978D-05E5BE7A8029}"/>
    <dgm:cxn modelId="{9B31C925-9F89-445F-91B5-6AEFCF0F71B8}" srcId="{7A734B9F-7E46-44CF-A185-9B21C96CD99A}" destId="{3F981CA4-ABCB-4871-A6C4-24C3E2A15D4D}" srcOrd="1" destOrd="0" parTransId="{AD581F75-E7BB-46DF-8B61-1BD53E04DF4C}" sibTransId="{7B46CF24-2291-4998-94A7-2D89906D2A18}"/>
    <dgm:cxn modelId="{89FD9B27-3BC3-4347-A806-B4ECD3D68C69}" srcId="{53E26050-D6C8-43D8-A93D-7FE6B1489342}" destId="{F09D0072-774E-4A49-84E7-3A0819E0C6EC}" srcOrd="0" destOrd="0" parTransId="{B8B0F84B-AFFA-482E-A277-9DB3873EC21F}" sibTransId="{DDF7E6D1-9620-4D3D-8DD7-487E65B87085}"/>
    <dgm:cxn modelId="{0922A628-A238-458C-BC2A-3455D19DD7EB}" type="presOf" srcId="{5404EBD0-9F8B-43D9-B8AC-1B27257ED82E}" destId="{748C19A2-CF31-4C7B-821C-9DD3EEB13A4D}" srcOrd="0" destOrd="0" presId="urn:microsoft.com/office/officeart/2005/8/layout/hierarchy6"/>
    <dgm:cxn modelId="{FB514D38-1E81-4D15-A2BE-5006DAF89C23}" type="presOf" srcId="{0D47F720-7B21-4C26-8785-E7E669978BB2}" destId="{6A797736-4D02-477B-9779-70A3C29C7F50}" srcOrd="0" destOrd="0" presId="urn:microsoft.com/office/officeart/2005/8/layout/hierarchy6"/>
    <dgm:cxn modelId="{6E35CA5F-F26F-44E2-BE4C-E03C7D916DA7}" type="presOf" srcId="{E1486816-DBDE-4867-86BD-E33B4CF5428D}" destId="{5BE7EA81-7EC3-40CF-AD86-10361A018719}" srcOrd="0" destOrd="0" presId="urn:microsoft.com/office/officeart/2005/8/layout/hierarchy6"/>
    <dgm:cxn modelId="{F2E78B45-45B4-46F9-AD94-9BE18CE57D93}" type="presOf" srcId="{AA659C5F-7D1F-41C5-96FD-3FF1842A4ABF}" destId="{094CE668-C08A-48E1-A0B0-E6C4D5D397B7}" srcOrd="0" destOrd="0" presId="urn:microsoft.com/office/officeart/2005/8/layout/hierarchy6"/>
    <dgm:cxn modelId="{D590274C-EB67-4678-815D-64E2938F4E38}" type="presOf" srcId="{B8B0F84B-AFFA-482E-A277-9DB3873EC21F}" destId="{8B7DCCA8-AAB7-4A72-88DB-0EB148609BC1}" srcOrd="0" destOrd="0" presId="urn:microsoft.com/office/officeart/2005/8/layout/hierarchy6"/>
    <dgm:cxn modelId="{C9D9DA70-EA85-4DF6-8E43-B1948FA7973D}" type="presOf" srcId="{7A734B9F-7E46-44CF-A185-9B21C96CD99A}" destId="{F9C5BEA2-D3AD-4B85-A804-2601BCA48E82}" srcOrd="0" destOrd="0" presId="urn:microsoft.com/office/officeart/2005/8/layout/hierarchy6"/>
    <dgm:cxn modelId="{4D3BC87A-7A6D-4FCB-A709-032509941B31}" type="presOf" srcId="{4F509560-98DA-4A98-BF49-1D4B8C868836}" destId="{D158E069-C925-4287-85EB-1AAD57F2742D}" srcOrd="1" destOrd="0" presId="urn:microsoft.com/office/officeart/2005/8/layout/hierarchy6"/>
    <dgm:cxn modelId="{C72D7B7D-C884-486E-A313-A4ED45BACC37}" type="presOf" srcId="{5404EBD0-9F8B-43D9-B8AC-1B27257ED82E}" destId="{994AA882-D0B4-4342-A4F7-D082E6E18378}" srcOrd="1" destOrd="0" presId="urn:microsoft.com/office/officeart/2005/8/layout/hierarchy6"/>
    <dgm:cxn modelId="{9DED817F-0DDF-47C1-A3CA-6FAFF8418165}" srcId="{B457044A-D550-4C42-BA50-572CC583FF62}" destId="{5404EBD0-9F8B-43D9-B8AC-1B27257ED82E}" srcOrd="3" destOrd="0" parTransId="{2AABB74F-7AC3-4C2E-BF96-7343A041660B}" sibTransId="{9B80F87F-EB64-45E0-B790-10ED34F12E38}"/>
    <dgm:cxn modelId="{22A8CC86-80C9-4AAB-A4B0-CAB0AEAF6C62}" type="presOf" srcId="{7B99255A-36A1-4934-8CE1-BF3D284BAFAE}" destId="{1F656597-B9F9-444D-88D5-772875AD60F5}" srcOrd="0" destOrd="0" presId="urn:microsoft.com/office/officeart/2005/8/layout/hierarchy6"/>
    <dgm:cxn modelId="{1EE26492-4FC6-4A41-952A-26A3462326C9}" type="presOf" srcId="{B457044A-D550-4C42-BA50-572CC583FF62}" destId="{DC0D0578-C3CC-471D-9F31-599B25A59CA9}" srcOrd="0" destOrd="0" presId="urn:microsoft.com/office/officeart/2005/8/layout/hierarchy6"/>
    <dgm:cxn modelId="{CE59869A-BFD5-4D46-ABE4-BD80C4DBE97D}" srcId="{7A734B9F-7E46-44CF-A185-9B21C96CD99A}" destId="{53E26050-D6C8-43D8-A93D-7FE6B1489342}" srcOrd="2" destOrd="0" parTransId="{A0D20D63-3395-4DF4-B3BE-8EA4E149CA30}" sibTransId="{31F83B2D-48FD-41F4-AB8E-67EF88FD578D}"/>
    <dgm:cxn modelId="{FA7A64A0-262B-4F3C-9567-B67AEF51F776}" type="presOf" srcId="{3796848E-1208-4C91-BD3B-6B8F1F476389}" destId="{B853DD09-99B8-48C3-A417-9C2285F227A6}" srcOrd="0" destOrd="0" presId="urn:microsoft.com/office/officeart/2005/8/layout/hierarchy6"/>
    <dgm:cxn modelId="{C094E7A0-C9EA-4C35-A60B-E886FE9E7562}" type="presOf" srcId="{4F509560-98DA-4A98-BF49-1D4B8C868836}" destId="{55E8E6D2-28C8-4F6B-8290-B1E18964D90F}" srcOrd="0" destOrd="0" presId="urn:microsoft.com/office/officeart/2005/8/layout/hierarchy6"/>
    <dgm:cxn modelId="{F8EA39A6-0576-40AB-9E7D-D765457D2E4A}" type="presOf" srcId="{AD581F75-E7BB-46DF-8B61-1BD53E04DF4C}" destId="{0D848208-8E53-458E-8CEB-A11424E37D29}" srcOrd="0" destOrd="0" presId="urn:microsoft.com/office/officeart/2005/8/layout/hierarchy6"/>
    <dgm:cxn modelId="{43286CC1-0540-4B4B-8AAE-E6C71B7221B0}" srcId="{E1486816-DBDE-4867-86BD-E33B4CF5428D}" destId="{0D47F720-7B21-4C26-8785-E7E669978BB2}" srcOrd="0" destOrd="0" parTransId="{3796848E-1208-4C91-BD3B-6B8F1F476389}" sibTransId="{C3EDA453-C26D-4776-BA43-AAF0265601BB}"/>
    <dgm:cxn modelId="{D5A0D4C6-5AFF-4FB3-82E6-083E56662B8F}" type="presOf" srcId="{BFC3D97C-3DFE-42DA-A322-C47EDF1B59E8}" destId="{056D2F07-C124-41FD-A093-681910A445E3}" srcOrd="0" destOrd="0" presId="urn:microsoft.com/office/officeart/2005/8/layout/hierarchy6"/>
    <dgm:cxn modelId="{DFC96ECC-35DA-4F88-937C-77AF38FCFA85}" type="presOf" srcId="{3F981CA4-ABCB-4871-A6C4-24C3E2A15D4D}" destId="{38229238-1183-4B4D-97E0-5DE3CF04AC19}" srcOrd="0" destOrd="0" presId="urn:microsoft.com/office/officeart/2005/8/layout/hierarchy6"/>
    <dgm:cxn modelId="{6D1290E0-7336-4D22-8087-6DCB6902F466}" type="presOf" srcId="{7DA3D562-7053-481A-B821-A9780B86DDB0}" destId="{D2D82DAD-6748-4E0D-9B05-225EE92CA659}" srcOrd="0" destOrd="0" presId="urn:microsoft.com/office/officeart/2005/8/layout/hierarchy6"/>
    <dgm:cxn modelId="{36E88AE7-5296-4686-8365-F728C275546F}" type="presOf" srcId="{53E26050-D6C8-43D8-A93D-7FE6B1489342}" destId="{F02DF666-F735-4200-81DD-57731BD3CF90}" srcOrd="0" destOrd="0" presId="urn:microsoft.com/office/officeart/2005/8/layout/hierarchy6"/>
    <dgm:cxn modelId="{CB3B23E8-A9CC-4203-B56D-E19F12B00B1B}" srcId="{53E26050-D6C8-43D8-A93D-7FE6B1489342}" destId="{BFC3D97C-3DFE-42DA-A322-C47EDF1B59E8}" srcOrd="1" destOrd="0" parTransId="{AA659C5F-7D1F-41C5-96FD-3FF1842A4ABF}" sibTransId="{87663A25-8168-4CBE-AA1E-B4FAAD5A061E}"/>
    <dgm:cxn modelId="{F9C851FC-4D68-4AC0-84D4-DE00655DD1AA}" type="presOf" srcId="{F09D0072-774E-4A49-84E7-3A0819E0C6EC}" destId="{15E5386B-70D4-42DE-A818-99E427080A6B}" srcOrd="0" destOrd="0" presId="urn:microsoft.com/office/officeart/2005/8/layout/hierarchy6"/>
    <dgm:cxn modelId="{7422A0FC-56FF-4C6C-8ACF-298EBAF00B9E}" type="presOf" srcId="{A0D20D63-3395-4DF4-B3BE-8EA4E149CA30}" destId="{6D514C8C-1BCE-49F2-AF05-9506A9294C71}" srcOrd="0" destOrd="0" presId="urn:microsoft.com/office/officeart/2005/8/layout/hierarchy6"/>
    <dgm:cxn modelId="{111FD6FD-20FF-41CA-A828-CF4FECBA3356}" srcId="{B457044A-D550-4C42-BA50-572CC583FF62}" destId="{7B99255A-36A1-4934-8CE1-BF3D284BAFAE}" srcOrd="1" destOrd="0" parTransId="{E0D5277D-291C-428D-BD66-84A85B9C1AEF}" sibTransId="{1BDC4DAC-EA36-4F92-AB3D-88AC2071B62B}"/>
    <dgm:cxn modelId="{3A0CEFFF-2BB3-4128-B2AB-9BB2EE69BCC9}" srcId="{B457044A-D550-4C42-BA50-572CC583FF62}" destId="{7A734B9F-7E46-44CF-A185-9B21C96CD99A}" srcOrd="0" destOrd="0" parTransId="{BC44155D-6C68-4308-A007-FF1827D4EC78}" sibTransId="{AAFDDECE-F9A4-47CD-9B32-A5DD83AB6CFB}"/>
    <dgm:cxn modelId="{A4D6FAB4-DE61-4B8E-A553-647F97A590EF}" type="presParOf" srcId="{DC0D0578-C3CC-471D-9F31-599B25A59CA9}" destId="{CE45AB64-2A79-4422-9F72-1D9015E1BD8B}" srcOrd="0" destOrd="0" presId="urn:microsoft.com/office/officeart/2005/8/layout/hierarchy6"/>
    <dgm:cxn modelId="{F88A5D97-7384-48A6-859F-4954DB09682F}" type="presParOf" srcId="{CE45AB64-2A79-4422-9F72-1D9015E1BD8B}" destId="{F0E4512A-6C86-4323-893A-2654D3068CA0}" srcOrd="0" destOrd="0" presId="urn:microsoft.com/office/officeart/2005/8/layout/hierarchy6"/>
    <dgm:cxn modelId="{F3EAE989-A4C7-4518-B45B-B807F96E49FE}" type="presParOf" srcId="{CE45AB64-2A79-4422-9F72-1D9015E1BD8B}" destId="{224CEFC6-91BA-449D-900C-732E6C0AC496}" srcOrd="1" destOrd="0" presId="urn:microsoft.com/office/officeart/2005/8/layout/hierarchy6"/>
    <dgm:cxn modelId="{75A261B4-0829-4480-8E50-FCBABBBCA7C5}" type="presParOf" srcId="{224CEFC6-91BA-449D-900C-732E6C0AC496}" destId="{F96544DC-48DA-4C64-8727-5337E55CD74F}" srcOrd="0" destOrd="0" presId="urn:microsoft.com/office/officeart/2005/8/layout/hierarchy6"/>
    <dgm:cxn modelId="{E9EA0C2A-5E81-4254-B684-646B4E4AC039}" type="presParOf" srcId="{F96544DC-48DA-4C64-8727-5337E55CD74F}" destId="{F9C5BEA2-D3AD-4B85-A804-2601BCA48E82}" srcOrd="0" destOrd="0" presId="urn:microsoft.com/office/officeart/2005/8/layout/hierarchy6"/>
    <dgm:cxn modelId="{B317372C-A117-48F9-8EC3-B410156E826E}" type="presParOf" srcId="{F96544DC-48DA-4C64-8727-5337E55CD74F}" destId="{D02568E6-0B2A-4E0A-9986-E13EF67DE9F3}" srcOrd="1" destOrd="0" presId="urn:microsoft.com/office/officeart/2005/8/layout/hierarchy6"/>
    <dgm:cxn modelId="{F3D54B7A-38DF-456B-989C-6D74F3039019}" type="presParOf" srcId="{D02568E6-0B2A-4E0A-9986-E13EF67DE9F3}" destId="{D2D82DAD-6748-4E0D-9B05-225EE92CA659}" srcOrd="0" destOrd="0" presId="urn:microsoft.com/office/officeart/2005/8/layout/hierarchy6"/>
    <dgm:cxn modelId="{3848AA5A-8510-408A-81F9-008966B7B207}" type="presParOf" srcId="{D02568E6-0B2A-4E0A-9986-E13EF67DE9F3}" destId="{C5ABDBEA-3015-4C8B-8F5F-1AABDB419955}" srcOrd="1" destOrd="0" presId="urn:microsoft.com/office/officeart/2005/8/layout/hierarchy6"/>
    <dgm:cxn modelId="{750E645A-EF8E-4538-828C-0514AC1B0C7A}" type="presParOf" srcId="{C5ABDBEA-3015-4C8B-8F5F-1AABDB419955}" destId="{5BE7EA81-7EC3-40CF-AD86-10361A018719}" srcOrd="0" destOrd="0" presId="urn:microsoft.com/office/officeart/2005/8/layout/hierarchy6"/>
    <dgm:cxn modelId="{9D10E287-AB5E-4EFA-AAEB-F3E1AD3B820D}" type="presParOf" srcId="{C5ABDBEA-3015-4C8B-8F5F-1AABDB419955}" destId="{89B6B48E-2E79-415C-89C9-AD3AA4714C93}" srcOrd="1" destOrd="0" presId="urn:microsoft.com/office/officeart/2005/8/layout/hierarchy6"/>
    <dgm:cxn modelId="{9AED28CB-13C7-40F6-A9CD-26962FB131E4}" type="presParOf" srcId="{89B6B48E-2E79-415C-89C9-AD3AA4714C93}" destId="{B853DD09-99B8-48C3-A417-9C2285F227A6}" srcOrd="0" destOrd="0" presId="urn:microsoft.com/office/officeart/2005/8/layout/hierarchy6"/>
    <dgm:cxn modelId="{A805F361-6BD6-4CD1-A509-73D9FB71D11D}" type="presParOf" srcId="{89B6B48E-2E79-415C-89C9-AD3AA4714C93}" destId="{05A9CF28-021F-4BF1-B1F7-DAEC3A35EE09}" srcOrd="1" destOrd="0" presId="urn:microsoft.com/office/officeart/2005/8/layout/hierarchy6"/>
    <dgm:cxn modelId="{5E70C366-619E-45FB-908B-2AFA97DF1A7F}" type="presParOf" srcId="{05A9CF28-021F-4BF1-B1F7-DAEC3A35EE09}" destId="{6A797736-4D02-477B-9779-70A3C29C7F50}" srcOrd="0" destOrd="0" presId="urn:microsoft.com/office/officeart/2005/8/layout/hierarchy6"/>
    <dgm:cxn modelId="{44865817-0E23-4747-93BD-C26367000EEB}" type="presParOf" srcId="{05A9CF28-021F-4BF1-B1F7-DAEC3A35EE09}" destId="{C6BBA78F-9D9F-445E-896E-7FD7FCDD0DD9}" srcOrd="1" destOrd="0" presId="urn:microsoft.com/office/officeart/2005/8/layout/hierarchy6"/>
    <dgm:cxn modelId="{AC8C3B57-21CE-4C3B-A2E7-0C89D295A032}" type="presParOf" srcId="{D02568E6-0B2A-4E0A-9986-E13EF67DE9F3}" destId="{0D848208-8E53-458E-8CEB-A11424E37D29}" srcOrd="2" destOrd="0" presId="urn:microsoft.com/office/officeart/2005/8/layout/hierarchy6"/>
    <dgm:cxn modelId="{900FCC79-A066-4A0B-B064-C8AAB49FCC44}" type="presParOf" srcId="{D02568E6-0B2A-4E0A-9986-E13EF67DE9F3}" destId="{1B7E9E3E-966A-4003-AB6F-9022FBE30577}" srcOrd="3" destOrd="0" presId="urn:microsoft.com/office/officeart/2005/8/layout/hierarchy6"/>
    <dgm:cxn modelId="{2CEFFECA-9646-4E49-8BA0-BCFA11DAAB84}" type="presParOf" srcId="{1B7E9E3E-966A-4003-AB6F-9022FBE30577}" destId="{38229238-1183-4B4D-97E0-5DE3CF04AC19}" srcOrd="0" destOrd="0" presId="urn:microsoft.com/office/officeart/2005/8/layout/hierarchy6"/>
    <dgm:cxn modelId="{BCD14155-1208-4B0D-B03E-F1FC6FBD36EF}" type="presParOf" srcId="{1B7E9E3E-966A-4003-AB6F-9022FBE30577}" destId="{B0F01FA9-B52F-4673-AF3D-EB12BA7C7182}" srcOrd="1" destOrd="0" presId="urn:microsoft.com/office/officeart/2005/8/layout/hierarchy6"/>
    <dgm:cxn modelId="{B25BFFC3-AD76-4B94-A7D1-43A4C84E43EB}" type="presParOf" srcId="{D02568E6-0B2A-4E0A-9986-E13EF67DE9F3}" destId="{6D514C8C-1BCE-49F2-AF05-9506A9294C71}" srcOrd="4" destOrd="0" presId="urn:microsoft.com/office/officeart/2005/8/layout/hierarchy6"/>
    <dgm:cxn modelId="{2A48E9C2-EACD-4462-96D7-3B1DF44133FE}" type="presParOf" srcId="{D02568E6-0B2A-4E0A-9986-E13EF67DE9F3}" destId="{A26F40F3-4BB6-4EB3-8C6C-C505C929D199}" srcOrd="5" destOrd="0" presId="urn:microsoft.com/office/officeart/2005/8/layout/hierarchy6"/>
    <dgm:cxn modelId="{DA3F1615-B7EB-424D-A0D2-7DD533B77710}" type="presParOf" srcId="{A26F40F3-4BB6-4EB3-8C6C-C505C929D199}" destId="{F02DF666-F735-4200-81DD-57731BD3CF90}" srcOrd="0" destOrd="0" presId="urn:microsoft.com/office/officeart/2005/8/layout/hierarchy6"/>
    <dgm:cxn modelId="{63E4E16D-B978-4677-A271-F1F782CF6258}" type="presParOf" srcId="{A26F40F3-4BB6-4EB3-8C6C-C505C929D199}" destId="{F04490C7-9066-475B-AEBA-595D3745C5AD}" srcOrd="1" destOrd="0" presId="urn:microsoft.com/office/officeart/2005/8/layout/hierarchy6"/>
    <dgm:cxn modelId="{32407E51-3B7B-4998-89D6-DC247B177D7B}" type="presParOf" srcId="{F04490C7-9066-475B-AEBA-595D3745C5AD}" destId="{8B7DCCA8-AAB7-4A72-88DB-0EB148609BC1}" srcOrd="0" destOrd="0" presId="urn:microsoft.com/office/officeart/2005/8/layout/hierarchy6"/>
    <dgm:cxn modelId="{BA2D0CBB-8779-49B6-A2B8-7F6CE11AE0C1}" type="presParOf" srcId="{F04490C7-9066-475B-AEBA-595D3745C5AD}" destId="{B517AF21-19D2-4EB2-97D5-1B697A4E8D53}" srcOrd="1" destOrd="0" presId="urn:microsoft.com/office/officeart/2005/8/layout/hierarchy6"/>
    <dgm:cxn modelId="{A098430B-F228-4AE7-A858-EAE90D35A239}" type="presParOf" srcId="{B517AF21-19D2-4EB2-97D5-1B697A4E8D53}" destId="{15E5386B-70D4-42DE-A818-99E427080A6B}" srcOrd="0" destOrd="0" presId="urn:microsoft.com/office/officeart/2005/8/layout/hierarchy6"/>
    <dgm:cxn modelId="{11F5A8EC-019B-40A0-B44A-BC479AE7FB95}" type="presParOf" srcId="{B517AF21-19D2-4EB2-97D5-1B697A4E8D53}" destId="{B76831CF-5A18-4F49-B9A3-13E1B7DAD357}" srcOrd="1" destOrd="0" presId="urn:microsoft.com/office/officeart/2005/8/layout/hierarchy6"/>
    <dgm:cxn modelId="{4A12C8D1-CE03-48AE-ACA0-C414EFD39337}" type="presParOf" srcId="{F04490C7-9066-475B-AEBA-595D3745C5AD}" destId="{094CE668-C08A-48E1-A0B0-E6C4D5D397B7}" srcOrd="2" destOrd="0" presId="urn:microsoft.com/office/officeart/2005/8/layout/hierarchy6"/>
    <dgm:cxn modelId="{A8D64B3B-B706-4061-8FCC-6DB8984096C6}" type="presParOf" srcId="{F04490C7-9066-475B-AEBA-595D3745C5AD}" destId="{64D08B8E-8CAF-4F57-B1C4-DBB2B43C3130}" srcOrd="3" destOrd="0" presId="urn:microsoft.com/office/officeart/2005/8/layout/hierarchy6"/>
    <dgm:cxn modelId="{978B7EDC-9438-46B9-B1C2-FE2C8CC76912}" type="presParOf" srcId="{64D08B8E-8CAF-4F57-B1C4-DBB2B43C3130}" destId="{056D2F07-C124-41FD-A093-681910A445E3}" srcOrd="0" destOrd="0" presId="urn:microsoft.com/office/officeart/2005/8/layout/hierarchy6"/>
    <dgm:cxn modelId="{4D71B7FA-4BEA-4AC9-8169-F0E75E9758AF}" type="presParOf" srcId="{64D08B8E-8CAF-4F57-B1C4-DBB2B43C3130}" destId="{3C505B9D-8ED3-413B-8BC6-0C6426B6AD15}" srcOrd="1" destOrd="0" presId="urn:microsoft.com/office/officeart/2005/8/layout/hierarchy6"/>
    <dgm:cxn modelId="{69012044-0717-4967-9ABE-BAACF9D8B29C}" type="presParOf" srcId="{DC0D0578-C3CC-471D-9F31-599B25A59CA9}" destId="{BF201D0B-B224-49DB-AB8C-D3E5C428C78F}" srcOrd="1" destOrd="0" presId="urn:microsoft.com/office/officeart/2005/8/layout/hierarchy6"/>
    <dgm:cxn modelId="{6351B398-0B71-4BE1-B523-92D42DF4EE5E}" type="presParOf" srcId="{BF201D0B-B224-49DB-AB8C-D3E5C428C78F}" destId="{5602C070-5C41-49D2-853A-EAA32ACBDA2C}" srcOrd="0" destOrd="0" presId="urn:microsoft.com/office/officeart/2005/8/layout/hierarchy6"/>
    <dgm:cxn modelId="{DD0199CE-EF51-4074-A928-CAF0741190CE}" type="presParOf" srcId="{5602C070-5C41-49D2-853A-EAA32ACBDA2C}" destId="{1F656597-B9F9-444D-88D5-772875AD60F5}" srcOrd="0" destOrd="0" presId="urn:microsoft.com/office/officeart/2005/8/layout/hierarchy6"/>
    <dgm:cxn modelId="{1FE69884-9C55-4F69-A896-C2E503D8F574}" type="presParOf" srcId="{5602C070-5C41-49D2-853A-EAA32ACBDA2C}" destId="{5666C465-1662-44A3-B412-9888421622F1}" srcOrd="1" destOrd="0" presId="urn:microsoft.com/office/officeart/2005/8/layout/hierarchy6"/>
    <dgm:cxn modelId="{8F1A074E-E44A-4103-A86A-200EF1FD6444}" type="presParOf" srcId="{BF201D0B-B224-49DB-AB8C-D3E5C428C78F}" destId="{2CF74A10-EA47-4D1D-8244-B1690D31B454}" srcOrd="1" destOrd="0" presId="urn:microsoft.com/office/officeart/2005/8/layout/hierarchy6"/>
    <dgm:cxn modelId="{790B63BB-5592-410C-A04E-84B7568BE04D}" type="presParOf" srcId="{2CF74A10-EA47-4D1D-8244-B1690D31B454}" destId="{0E20ABA1-622A-41CD-8D37-8F0C521F287E}" srcOrd="0" destOrd="0" presId="urn:microsoft.com/office/officeart/2005/8/layout/hierarchy6"/>
    <dgm:cxn modelId="{84973516-7FE6-4E59-B652-4D05A0CBFA1C}" type="presParOf" srcId="{BF201D0B-B224-49DB-AB8C-D3E5C428C78F}" destId="{114D7719-234B-41AB-93D0-4FB432A1221A}" srcOrd="2" destOrd="0" presId="urn:microsoft.com/office/officeart/2005/8/layout/hierarchy6"/>
    <dgm:cxn modelId="{7F8A53EE-760D-49B7-9141-536897E7900D}" type="presParOf" srcId="{114D7719-234B-41AB-93D0-4FB432A1221A}" destId="{55E8E6D2-28C8-4F6B-8290-B1E18964D90F}" srcOrd="0" destOrd="0" presId="urn:microsoft.com/office/officeart/2005/8/layout/hierarchy6"/>
    <dgm:cxn modelId="{CF9A7938-5D14-441C-8782-87B7563ECDBA}" type="presParOf" srcId="{114D7719-234B-41AB-93D0-4FB432A1221A}" destId="{D158E069-C925-4287-85EB-1AAD57F2742D}" srcOrd="1" destOrd="0" presId="urn:microsoft.com/office/officeart/2005/8/layout/hierarchy6"/>
    <dgm:cxn modelId="{B1D645B1-01D2-4F4E-A76B-D9861FE6747D}" type="presParOf" srcId="{BF201D0B-B224-49DB-AB8C-D3E5C428C78F}" destId="{D158F423-1217-421C-B916-B25CD3586EB0}" srcOrd="3" destOrd="0" presId="urn:microsoft.com/office/officeart/2005/8/layout/hierarchy6"/>
    <dgm:cxn modelId="{60D42451-9D74-46E5-A529-F15DEDF4D31C}" type="presParOf" srcId="{D158F423-1217-421C-B916-B25CD3586EB0}" destId="{4EDB350C-9BCD-4F3A-8E6A-A3922368C3BF}" srcOrd="0" destOrd="0" presId="urn:microsoft.com/office/officeart/2005/8/layout/hierarchy6"/>
    <dgm:cxn modelId="{EE232E9E-D699-48B9-9BB4-82D49EF9C6CA}" type="presParOf" srcId="{BF201D0B-B224-49DB-AB8C-D3E5C428C78F}" destId="{E3B0B771-A57F-4964-ADF5-6825B5D943C6}" srcOrd="4" destOrd="0" presId="urn:microsoft.com/office/officeart/2005/8/layout/hierarchy6"/>
    <dgm:cxn modelId="{9B4EDA27-42F8-484A-9828-890617EB2AEB}" type="presParOf" srcId="{E3B0B771-A57F-4964-ADF5-6825B5D943C6}" destId="{748C19A2-CF31-4C7B-821C-9DD3EEB13A4D}" srcOrd="0" destOrd="0" presId="urn:microsoft.com/office/officeart/2005/8/layout/hierarchy6"/>
    <dgm:cxn modelId="{7A5B3C71-EB79-4C29-BAC2-A8AF3628B79E}" type="presParOf" srcId="{E3B0B771-A57F-4964-ADF5-6825B5D943C6}" destId="{994AA882-D0B4-4342-A4F7-D082E6E1837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35F22-F28D-483F-8B43-CD0A26CB22AE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1134BC4A-25F1-4D5A-9D81-BD29ADDC94FD}">
      <dgm:prSet phldrT="[文本]"/>
      <dgm:spPr/>
      <dgm:t>
        <a:bodyPr/>
        <a:lstStyle/>
        <a:p>
          <a:r>
            <a:rPr lang="zh-CN" altLang="en-US" dirty="0"/>
            <a:t>职责分离</a:t>
          </a:r>
        </a:p>
      </dgm:t>
    </dgm:pt>
    <dgm:pt modelId="{C26D4E00-917A-488E-8394-F8CA1E1E1A64}" cxnId="{94E9511F-48B0-41B5-8E89-134BA24477F5}" type="parTrans">
      <dgm:prSet/>
      <dgm:spPr/>
      <dgm:t>
        <a:bodyPr/>
        <a:lstStyle/>
        <a:p>
          <a:endParaRPr lang="zh-CN" altLang="en-US"/>
        </a:p>
      </dgm:t>
    </dgm:pt>
    <dgm:pt modelId="{6DD3FC27-91D7-46FC-B329-69F82370D85A}" cxnId="{94E9511F-48B0-41B5-8E89-134BA24477F5}" type="sibTrans">
      <dgm:prSet/>
      <dgm:spPr/>
      <dgm:t>
        <a:bodyPr/>
        <a:lstStyle/>
        <a:p>
          <a:endParaRPr lang="zh-CN" altLang="en-US"/>
        </a:p>
      </dgm:t>
    </dgm:pt>
    <dgm:pt modelId="{C4112C05-B4B2-4C4E-BEF1-D76655861C4D}">
      <dgm:prSet phldrT="[文本]"/>
      <dgm:spPr/>
      <dgm:t>
        <a:bodyPr/>
        <a:lstStyle/>
        <a:p>
          <a:r>
            <a:rPr lang="en-US" altLang="zh-CN" dirty="0" err="1"/>
            <a:t>BaseHud</a:t>
          </a:r>
          <a:r>
            <a:rPr lang="zh-CN" altLang="en-US" dirty="0"/>
            <a:t>仅负责</a:t>
          </a:r>
          <a:r>
            <a:rPr lang="en-US" altLang="zh-CN" dirty="0"/>
            <a:t>UI</a:t>
          </a:r>
          <a:r>
            <a:rPr lang="zh-CN" altLang="en-US" dirty="0"/>
            <a:t>的显示与交互</a:t>
          </a:r>
        </a:p>
      </dgm:t>
    </dgm:pt>
    <dgm:pt modelId="{31A81697-0616-4F22-A279-5DF195107B5C}" cxnId="{C8010980-467F-4DD7-8EA9-C64D035980E3}" type="parTrans">
      <dgm:prSet/>
      <dgm:spPr/>
      <dgm:t>
        <a:bodyPr/>
        <a:lstStyle/>
        <a:p>
          <a:endParaRPr lang="zh-CN" altLang="en-US"/>
        </a:p>
      </dgm:t>
    </dgm:pt>
    <dgm:pt modelId="{6A20DE7B-80BF-48DC-B1BF-D46AEAC737B4}" cxnId="{C8010980-467F-4DD7-8EA9-C64D035980E3}" type="sibTrans">
      <dgm:prSet/>
      <dgm:spPr/>
      <dgm:t>
        <a:bodyPr/>
        <a:lstStyle/>
        <a:p>
          <a:endParaRPr lang="zh-CN" altLang="en-US"/>
        </a:p>
      </dgm:t>
    </dgm:pt>
    <dgm:pt modelId="{E34D0DA1-A084-4F5C-BBD7-76F2D6DB941F}">
      <dgm:prSet phldrT="[文本]"/>
      <dgm:spPr/>
      <dgm:t>
        <a:bodyPr/>
        <a:lstStyle/>
        <a:p>
          <a:r>
            <a:rPr lang="en-US" altLang="zh-CN" dirty="0"/>
            <a:t>UI</a:t>
          </a:r>
          <a:r>
            <a:rPr lang="zh-CN" altLang="en-US" dirty="0"/>
            <a:t>更新与角色控制由</a:t>
          </a:r>
          <a:r>
            <a:rPr lang="en-US" altLang="zh-CN" dirty="0"/>
            <a:t>Controller</a:t>
          </a:r>
          <a:r>
            <a:rPr lang="zh-CN" altLang="en-US" dirty="0"/>
            <a:t>负责</a:t>
          </a:r>
        </a:p>
      </dgm:t>
    </dgm:pt>
    <dgm:pt modelId="{7D717921-F9E3-4BFC-ADC7-D68EE2CA1C7F}" cxnId="{DF523F05-28DC-462E-B863-B854CCBE8E03}" type="parTrans">
      <dgm:prSet/>
      <dgm:spPr/>
      <dgm:t>
        <a:bodyPr/>
        <a:lstStyle/>
        <a:p>
          <a:endParaRPr lang="zh-CN" altLang="en-US"/>
        </a:p>
      </dgm:t>
    </dgm:pt>
    <dgm:pt modelId="{7DE7DB50-6AC1-4A78-9270-C0F7A1DE64BD}" cxnId="{DF523F05-28DC-462E-B863-B854CCBE8E03}" type="sibTrans">
      <dgm:prSet/>
      <dgm:spPr/>
      <dgm:t>
        <a:bodyPr/>
        <a:lstStyle/>
        <a:p>
          <a:endParaRPr lang="zh-CN" altLang="en-US"/>
        </a:p>
      </dgm:t>
    </dgm:pt>
    <dgm:pt modelId="{DCAE8909-6D41-4F35-A4F2-1AB736C85E00}">
      <dgm:prSet phldrT="[文本]"/>
      <dgm:spPr/>
      <dgm:t>
        <a:bodyPr/>
        <a:lstStyle/>
        <a:p>
          <a:r>
            <a:rPr lang="zh-CN" altLang="en-US" dirty="0"/>
            <a:t>动态加载</a:t>
          </a:r>
        </a:p>
      </dgm:t>
    </dgm:pt>
    <dgm:pt modelId="{85DC0EB2-AFE3-45FD-ABB8-07842F2BE5A4}" cxnId="{30FA9668-F316-4FE1-B93C-1C7314578668}" type="parTrans">
      <dgm:prSet/>
      <dgm:spPr/>
      <dgm:t>
        <a:bodyPr/>
        <a:lstStyle/>
        <a:p>
          <a:endParaRPr lang="zh-CN" altLang="en-US"/>
        </a:p>
      </dgm:t>
    </dgm:pt>
    <dgm:pt modelId="{1E7FD8A2-1466-48E6-86F0-EC829B452507}" cxnId="{30FA9668-F316-4FE1-B93C-1C7314578668}" type="sibTrans">
      <dgm:prSet/>
      <dgm:spPr/>
      <dgm:t>
        <a:bodyPr/>
        <a:lstStyle/>
        <a:p>
          <a:endParaRPr lang="zh-CN" altLang="en-US"/>
        </a:p>
      </dgm:t>
    </dgm:pt>
    <dgm:pt modelId="{D1360EF8-E3F2-4F4C-986E-3D48E6A42B8D}">
      <dgm:prSet phldrT="[文本]"/>
      <dgm:spPr/>
      <dgm:t>
        <a:bodyPr/>
        <a:lstStyle/>
        <a:p>
          <a:r>
            <a:rPr lang="zh-CN" altLang="en-US" dirty="0"/>
            <a:t>从</a:t>
          </a:r>
          <a:r>
            <a:rPr lang="en-US" altLang="zh-CN" dirty="0"/>
            <a:t>Controller</a:t>
          </a:r>
          <a:r>
            <a:rPr lang="zh-CN" altLang="en-US" dirty="0"/>
            <a:t>获取角色列表，按需动态创建和初始化</a:t>
          </a:r>
          <a:r>
            <a:rPr lang="en-US" altLang="zh-CN" dirty="0"/>
            <a:t>UI</a:t>
          </a:r>
          <a:r>
            <a:rPr lang="zh-CN" altLang="en-US" dirty="0"/>
            <a:t>组件</a:t>
          </a:r>
        </a:p>
      </dgm:t>
    </dgm:pt>
    <dgm:pt modelId="{9E6F673F-294D-4194-8CA3-64133C929AB5}" cxnId="{E5CAC6FD-16FA-4B1D-A7C6-5EDCDE3FD7FC}" type="parTrans">
      <dgm:prSet/>
      <dgm:spPr/>
      <dgm:t>
        <a:bodyPr/>
        <a:lstStyle/>
        <a:p>
          <a:endParaRPr lang="zh-CN" altLang="en-US"/>
        </a:p>
      </dgm:t>
    </dgm:pt>
    <dgm:pt modelId="{A1200A4C-3EA3-407E-80C3-6658327FE484}" cxnId="{E5CAC6FD-16FA-4B1D-A7C6-5EDCDE3FD7FC}" type="sibTrans">
      <dgm:prSet/>
      <dgm:spPr/>
      <dgm:t>
        <a:bodyPr/>
        <a:lstStyle/>
        <a:p>
          <a:endParaRPr lang="zh-CN" altLang="en-US"/>
        </a:p>
      </dgm:t>
    </dgm:pt>
    <dgm:pt modelId="{3683939E-2EBF-41C3-9B25-446B3B777714}">
      <dgm:prSet phldrT="[文本]"/>
      <dgm:spPr/>
      <dgm:t>
        <a:bodyPr/>
        <a:lstStyle/>
        <a:p>
          <a:r>
            <a:rPr lang="zh-CN" altLang="en-US" dirty="0"/>
            <a:t>模块化与扩展</a:t>
          </a:r>
        </a:p>
      </dgm:t>
    </dgm:pt>
    <dgm:pt modelId="{0154E7F3-E55C-4926-996C-24278B8B908E}" cxnId="{F2FA86BC-BECF-438A-87D9-290C827CCA33}" type="parTrans">
      <dgm:prSet/>
      <dgm:spPr/>
      <dgm:t>
        <a:bodyPr/>
        <a:lstStyle/>
        <a:p>
          <a:endParaRPr lang="zh-CN" altLang="en-US"/>
        </a:p>
      </dgm:t>
    </dgm:pt>
    <dgm:pt modelId="{FE5C47CB-359A-4BD7-8EB9-54F584FE2190}" cxnId="{F2FA86BC-BECF-438A-87D9-290C827CCA33}" type="sibTrans">
      <dgm:prSet/>
      <dgm:spPr/>
      <dgm:t>
        <a:bodyPr/>
        <a:lstStyle/>
        <a:p>
          <a:endParaRPr lang="zh-CN" altLang="en-US"/>
        </a:p>
      </dgm:t>
    </dgm:pt>
    <dgm:pt modelId="{6AEABB09-35C0-46FD-BCD8-F6E9518C336E}">
      <dgm:prSet phldrT="[文本]"/>
      <dgm:spPr/>
      <dgm:t>
        <a:bodyPr/>
        <a:lstStyle/>
        <a:p>
          <a:r>
            <a:rPr lang="zh-CN" altLang="en-US" dirty="0"/>
            <a:t>通过</a:t>
          </a:r>
          <a:r>
            <a:rPr lang="en-US" altLang="zh-CN" dirty="0" err="1"/>
            <a:t>DefaultInitializeEquipmentBar</a:t>
          </a:r>
          <a:r>
            <a:rPr lang="zh-CN" altLang="en-US" dirty="0"/>
            <a:t>初始化功能，将组件解耦，简化</a:t>
          </a:r>
          <a:r>
            <a:rPr lang="en-US" altLang="zh-CN" dirty="0"/>
            <a:t>UI</a:t>
          </a:r>
          <a:r>
            <a:rPr lang="zh-CN" altLang="en-US" dirty="0"/>
            <a:t>组件之间的互动</a:t>
          </a:r>
        </a:p>
      </dgm:t>
    </dgm:pt>
    <dgm:pt modelId="{4E05C227-CFA5-43CD-9870-832E966D195C}" cxnId="{87E6CB30-ACDE-45DC-B43F-4B67EC055943}" type="parTrans">
      <dgm:prSet/>
      <dgm:spPr/>
      <dgm:t>
        <a:bodyPr/>
        <a:lstStyle/>
        <a:p>
          <a:endParaRPr lang="zh-CN" altLang="en-US"/>
        </a:p>
      </dgm:t>
    </dgm:pt>
    <dgm:pt modelId="{92BA259C-601F-45F5-882F-7143B94F3416}" cxnId="{87E6CB30-ACDE-45DC-B43F-4B67EC055943}" type="sibTrans">
      <dgm:prSet/>
      <dgm:spPr/>
      <dgm:t>
        <a:bodyPr/>
        <a:lstStyle/>
        <a:p>
          <a:endParaRPr lang="zh-CN" altLang="en-US"/>
        </a:p>
      </dgm:t>
    </dgm:pt>
    <dgm:pt modelId="{CABD68C0-4A35-4BFA-9673-3C96ECD9EAA5}">
      <dgm:prSet phldrT="[文本]"/>
      <dgm:spPr/>
      <dgm:t>
        <a:bodyPr/>
        <a:lstStyle/>
        <a:p>
          <a:r>
            <a:rPr lang="zh-CN" altLang="en-US" dirty="0"/>
            <a:t>通过数组批量创建，能灵活扩展更多功能的</a:t>
          </a:r>
          <a:r>
            <a:rPr lang="en-US" altLang="zh-CN" dirty="0"/>
            <a:t>UI</a:t>
          </a:r>
          <a:r>
            <a:rPr lang="zh-CN" altLang="en-US" dirty="0"/>
            <a:t>控件</a:t>
          </a:r>
        </a:p>
      </dgm:t>
    </dgm:pt>
    <dgm:pt modelId="{81F501B5-6B63-43EC-86EF-7FBFBE5D66A0}" cxnId="{349EA167-2157-4428-931C-DB1BCB8269A6}" type="parTrans">
      <dgm:prSet/>
      <dgm:spPr/>
      <dgm:t>
        <a:bodyPr/>
        <a:lstStyle/>
        <a:p>
          <a:endParaRPr lang="zh-CN" altLang="en-US"/>
        </a:p>
      </dgm:t>
    </dgm:pt>
    <dgm:pt modelId="{8D56EC5C-1DB0-43D9-8451-DA9E295E45C9}" cxnId="{349EA167-2157-4428-931C-DB1BCB8269A6}" type="sibTrans">
      <dgm:prSet/>
      <dgm:spPr/>
      <dgm:t>
        <a:bodyPr/>
        <a:lstStyle/>
        <a:p>
          <a:endParaRPr lang="zh-CN" altLang="en-US"/>
        </a:p>
      </dgm:t>
    </dgm:pt>
    <dgm:pt modelId="{D8CE47EE-DCAC-4B30-9233-898117AC7034}" type="pres">
      <dgm:prSet presAssocID="{5F935F22-F28D-483F-8B43-CD0A26CB22AE}" presName="Name0" presStyleCnt="0">
        <dgm:presLayoutVars>
          <dgm:dir/>
          <dgm:animLvl val="lvl"/>
          <dgm:resizeHandles val="exact"/>
        </dgm:presLayoutVars>
      </dgm:prSet>
      <dgm:spPr/>
    </dgm:pt>
    <dgm:pt modelId="{D12999CB-CBE8-4091-83B0-323FA0D5A63D}" type="pres">
      <dgm:prSet presAssocID="{1134BC4A-25F1-4D5A-9D81-BD29ADDC94FD}" presName="linNode" presStyleCnt="0"/>
      <dgm:spPr/>
    </dgm:pt>
    <dgm:pt modelId="{F1523C97-C2A9-4134-85C8-DB3FFA49BCAA}" type="pres">
      <dgm:prSet presAssocID="{1134BC4A-25F1-4D5A-9D81-BD29ADDC94F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7BD2ACB-072E-43E4-B4D1-51BF9C57AEF9}" type="pres">
      <dgm:prSet presAssocID="{1134BC4A-25F1-4D5A-9D81-BD29ADDC94FD}" presName="descendantText" presStyleLbl="alignAccFollowNode1" presStyleIdx="0" presStyleCnt="3">
        <dgm:presLayoutVars>
          <dgm:bulletEnabled val="1"/>
        </dgm:presLayoutVars>
      </dgm:prSet>
      <dgm:spPr/>
    </dgm:pt>
    <dgm:pt modelId="{B00A315F-29CB-4313-BA25-7E076C5871A0}" type="pres">
      <dgm:prSet presAssocID="{6DD3FC27-91D7-46FC-B329-69F82370D85A}" presName="sp" presStyleCnt="0"/>
      <dgm:spPr/>
    </dgm:pt>
    <dgm:pt modelId="{7C089B7A-C68C-4CFC-B75A-7B5EF7CA139F}" type="pres">
      <dgm:prSet presAssocID="{DCAE8909-6D41-4F35-A4F2-1AB736C85E00}" presName="linNode" presStyleCnt="0"/>
      <dgm:spPr/>
    </dgm:pt>
    <dgm:pt modelId="{6BB2A898-44B0-437B-B53F-B29242B39B12}" type="pres">
      <dgm:prSet presAssocID="{DCAE8909-6D41-4F35-A4F2-1AB736C85E0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530C8DD-64D6-4E21-8B3F-36E3A019FF2F}" type="pres">
      <dgm:prSet presAssocID="{DCAE8909-6D41-4F35-A4F2-1AB736C85E00}" presName="descendantText" presStyleLbl="alignAccFollowNode1" presStyleIdx="1" presStyleCnt="3">
        <dgm:presLayoutVars>
          <dgm:bulletEnabled val="1"/>
        </dgm:presLayoutVars>
      </dgm:prSet>
      <dgm:spPr/>
    </dgm:pt>
    <dgm:pt modelId="{BB4E0619-4530-433B-A5DE-B7400AC74DFF}" type="pres">
      <dgm:prSet presAssocID="{1E7FD8A2-1466-48E6-86F0-EC829B452507}" presName="sp" presStyleCnt="0"/>
      <dgm:spPr/>
    </dgm:pt>
    <dgm:pt modelId="{32A44926-D9A5-44F5-BAFB-22C1C7773E68}" type="pres">
      <dgm:prSet presAssocID="{3683939E-2EBF-41C3-9B25-446B3B777714}" presName="linNode" presStyleCnt="0"/>
      <dgm:spPr/>
    </dgm:pt>
    <dgm:pt modelId="{0BB5E474-48A6-484E-9514-A2654CBF6F01}" type="pres">
      <dgm:prSet presAssocID="{3683939E-2EBF-41C3-9B25-446B3B77771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7F8EC49-527B-4DE8-A316-EEC58DAC6A69}" type="pres">
      <dgm:prSet presAssocID="{3683939E-2EBF-41C3-9B25-446B3B77771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F523F05-28DC-462E-B863-B854CCBE8E03}" srcId="{1134BC4A-25F1-4D5A-9D81-BD29ADDC94FD}" destId="{E34D0DA1-A084-4F5C-BBD7-76F2D6DB941F}" srcOrd="1" destOrd="0" parTransId="{7D717921-F9E3-4BFC-ADC7-D68EE2CA1C7F}" sibTransId="{7DE7DB50-6AC1-4A78-9270-C0F7A1DE64BD}"/>
    <dgm:cxn modelId="{9D3D5A18-1658-40D3-8600-D693F42901ED}" type="presOf" srcId="{3683939E-2EBF-41C3-9B25-446B3B777714}" destId="{0BB5E474-48A6-484E-9514-A2654CBF6F01}" srcOrd="0" destOrd="0" presId="urn:microsoft.com/office/officeart/2005/8/layout/vList5"/>
    <dgm:cxn modelId="{94E9511F-48B0-41B5-8E89-134BA24477F5}" srcId="{5F935F22-F28D-483F-8B43-CD0A26CB22AE}" destId="{1134BC4A-25F1-4D5A-9D81-BD29ADDC94FD}" srcOrd="0" destOrd="0" parTransId="{C26D4E00-917A-488E-8394-F8CA1E1E1A64}" sibTransId="{6DD3FC27-91D7-46FC-B329-69F82370D85A}"/>
    <dgm:cxn modelId="{87E6CB30-ACDE-45DC-B43F-4B67EC055943}" srcId="{3683939E-2EBF-41C3-9B25-446B3B777714}" destId="{6AEABB09-35C0-46FD-BCD8-F6E9518C336E}" srcOrd="0" destOrd="0" parTransId="{4E05C227-CFA5-43CD-9870-832E966D195C}" sibTransId="{92BA259C-601F-45F5-882F-7143B94F3416}"/>
    <dgm:cxn modelId="{FC0ADD63-7E80-4515-80CD-D1B1A501679C}" type="presOf" srcId="{CABD68C0-4A35-4BFA-9673-3C96ECD9EAA5}" destId="{C7F8EC49-527B-4DE8-A316-EEC58DAC6A69}" srcOrd="0" destOrd="1" presId="urn:microsoft.com/office/officeart/2005/8/layout/vList5"/>
    <dgm:cxn modelId="{1D3E6267-4D0A-45FD-91F9-2741D09E5789}" type="presOf" srcId="{DCAE8909-6D41-4F35-A4F2-1AB736C85E00}" destId="{6BB2A898-44B0-437B-B53F-B29242B39B12}" srcOrd="0" destOrd="0" presId="urn:microsoft.com/office/officeart/2005/8/layout/vList5"/>
    <dgm:cxn modelId="{349EA167-2157-4428-931C-DB1BCB8269A6}" srcId="{3683939E-2EBF-41C3-9B25-446B3B777714}" destId="{CABD68C0-4A35-4BFA-9673-3C96ECD9EAA5}" srcOrd="1" destOrd="0" parTransId="{81F501B5-6B63-43EC-86EF-7FBFBE5D66A0}" sibTransId="{8D56EC5C-1DB0-43D9-8451-DA9E295E45C9}"/>
    <dgm:cxn modelId="{30FA9668-F316-4FE1-B93C-1C7314578668}" srcId="{5F935F22-F28D-483F-8B43-CD0A26CB22AE}" destId="{DCAE8909-6D41-4F35-A4F2-1AB736C85E00}" srcOrd="1" destOrd="0" parTransId="{85DC0EB2-AFE3-45FD-ABB8-07842F2BE5A4}" sibTransId="{1E7FD8A2-1466-48E6-86F0-EC829B452507}"/>
    <dgm:cxn modelId="{82906D70-F5AD-4A55-BDBB-E58D46E9FCCF}" type="presOf" srcId="{6AEABB09-35C0-46FD-BCD8-F6E9518C336E}" destId="{C7F8EC49-527B-4DE8-A316-EEC58DAC6A69}" srcOrd="0" destOrd="0" presId="urn:microsoft.com/office/officeart/2005/8/layout/vList5"/>
    <dgm:cxn modelId="{C8010980-467F-4DD7-8EA9-C64D035980E3}" srcId="{1134BC4A-25F1-4D5A-9D81-BD29ADDC94FD}" destId="{C4112C05-B4B2-4C4E-BEF1-D76655861C4D}" srcOrd="0" destOrd="0" parTransId="{31A81697-0616-4F22-A279-5DF195107B5C}" sibTransId="{6A20DE7B-80BF-48DC-B1BF-D46AEAC737B4}"/>
    <dgm:cxn modelId="{63844898-9AAA-4A60-AFB9-C854D30FEBD6}" type="presOf" srcId="{1134BC4A-25F1-4D5A-9D81-BD29ADDC94FD}" destId="{F1523C97-C2A9-4134-85C8-DB3FFA49BCAA}" srcOrd="0" destOrd="0" presId="urn:microsoft.com/office/officeart/2005/8/layout/vList5"/>
    <dgm:cxn modelId="{ED6F2C9F-A5DA-435C-80E5-46A0BD945D95}" type="presOf" srcId="{D1360EF8-E3F2-4F4C-986E-3D48E6A42B8D}" destId="{9530C8DD-64D6-4E21-8B3F-36E3A019FF2F}" srcOrd="0" destOrd="0" presId="urn:microsoft.com/office/officeart/2005/8/layout/vList5"/>
    <dgm:cxn modelId="{168A72B3-0E7E-4E24-80E7-238264A6FD8F}" type="presOf" srcId="{E34D0DA1-A084-4F5C-BBD7-76F2D6DB941F}" destId="{A7BD2ACB-072E-43E4-B4D1-51BF9C57AEF9}" srcOrd="0" destOrd="1" presId="urn:microsoft.com/office/officeart/2005/8/layout/vList5"/>
    <dgm:cxn modelId="{F2FA86BC-BECF-438A-87D9-290C827CCA33}" srcId="{5F935F22-F28D-483F-8B43-CD0A26CB22AE}" destId="{3683939E-2EBF-41C3-9B25-446B3B777714}" srcOrd="2" destOrd="0" parTransId="{0154E7F3-E55C-4926-996C-24278B8B908E}" sibTransId="{FE5C47CB-359A-4BD7-8EB9-54F584FE2190}"/>
    <dgm:cxn modelId="{1F7A36EB-2F4F-40DA-9CF7-2AE30AB218A8}" type="presOf" srcId="{C4112C05-B4B2-4C4E-BEF1-D76655861C4D}" destId="{A7BD2ACB-072E-43E4-B4D1-51BF9C57AEF9}" srcOrd="0" destOrd="0" presId="urn:microsoft.com/office/officeart/2005/8/layout/vList5"/>
    <dgm:cxn modelId="{19C540F7-9CE0-4046-BCC8-84A182E30595}" type="presOf" srcId="{5F935F22-F28D-483F-8B43-CD0A26CB22AE}" destId="{D8CE47EE-DCAC-4B30-9233-898117AC7034}" srcOrd="0" destOrd="0" presId="urn:microsoft.com/office/officeart/2005/8/layout/vList5"/>
    <dgm:cxn modelId="{E5CAC6FD-16FA-4B1D-A7C6-5EDCDE3FD7FC}" srcId="{DCAE8909-6D41-4F35-A4F2-1AB736C85E00}" destId="{D1360EF8-E3F2-4F4C-986E-3D48E6A42B8D}" srcOrd="0" destOrd="0" parTransId="{9E6F673F-294D-4194-8CA3-64133C929AB5}" sibTransId="{A1200A4C-3EA3-407E-80C3-6658327FE484}"/>
    <dgm:cxn modelId="{6C61F830-3784-49CE-B849-F493B166DEDD}" type="presParOf" srcId="{D8CE47EE-DCAC-4B30-9233-898117AC7034}" destId="{D12999CB-CBE8-4091-83B0-323FA0D5A63D}" srcOrd="0" destOrd="0" presId="urn:microsoft.com/office/officeart/2005/8/layout/vList5"/>
    <dgm:cxn modelId="{AA74985D-34E2-40F3-B417-A9CF87557B90}" type="presParOf" srcId="{D12999CB-CBE8-4091-83B0-323FA0D5A63D}" destId="{F1523C97-C2A9-4134-85C8-DB3FFA49BCAA}" srcOrd="0" destOrd="0" presId="urn:microsoft.com/office/officeart/2005/8/layout/vList5"/>
    <dgm:cxn modelId="{9739F7AD-73B9-427E-BDDB-46706325DFE5}" type="presParOf" srcId="{D12999CB-CBE8-4091-83B0-323FA0D5A63D}" destId="{A7BD2ACB-072E-43E4-B4D1-51BF9C57AEF9}" srcOrd="1" destOrd="0" presId="urn:microsoft.com/office/officeart/2005/8/layout/vList5"/>
    <dgm:cxn modelId="{1FA50C5A-4AEF-4919-BF0E-176296F94AE6}" type="presParOf" srcId="{D8CE47EE-DCAC-4B30-9233-898117AC7034}" destId="{B00A315F-29CB-4313-BA25-7E076C5871A0}" srcOrd="1" destOrd="0" presId="urn:microsoft.com/office/officeart/2005/8/layout/vList5"/>
    <dgm:cxn modelId="{A171F47A-4366-431C-A7AD-DC89D0C9316A}" type="presParOf" srcId="{D8CE47EE-DCAC-4B30-9233-898117AC7034}" destId="{7C089B7A-C68C-4CFC-B75A-7B5EF7CA139F}" srcOrd="2" destOrd="0" presId="urn:microsoft.com/office/officeart/2005/8/layout/vList5"/>
    <dgm:cxn modelId="{B02BDEA3-6A05-4352-A42A-F5AFF895F402}" type="presParOf" srcId="{7C089B7A-C68C-4CFC-B75A-7B5EF7CA139F}" destId="{6BB2A898-44B0-437B-B53F-B29242B39B12}" srcOrd="0" destOrd="0" presId="urn:microsoft.com/office/officeart/2005/8/layout/vList5"/>
    <dgm:cxn modelId="{22F552CE-7EAA-4853-82B5-8526EB61A5B5}" type="presParOf" srcId="{7C089B7A-C68C-4CFC-B75A-7B5EF7CA139F}" destId="{9530C8DD-64D6-4E21-8B3F-36E3A019FF2F}" srcOrd="1" destOrd="0" presId="urn:microsoft.com/office/officeart/2005/8/layout/vList5"/>
    <dgm:cxn modelId="{11971CE0-78CC-4359-9700-79F7FC19EF19}" type="presParOf" srcId="{D8CE47EE-DCAC-4B30-9233-898117AC7034}" destId="{BB4E0619-4530-433B-A5DE-B7400AC74DFF}" srcOrd="3" destOrd="0" presId="urn:microsoft.com/office/officeart/2005/8/layout/vList5"/>
    <dgm:cxn modelId="{DFD9574E-782D-4E82-BF0C-EC0F1B1D6CC1}" type="presParOf" srcId="{D8CE47EE-DCAC-4B30-9233-898117AC7034}" destId="{32A44926-D9A5-44F5-BAFB-22C1C7773E68}" srcOrd="4" destOrd="0" presId="urn:microsoft.com/office/officeart/2005/8/layout/vList5"/>
    <dgm:cxn modelId="{0C6FDF3B-2781-451D-8D09-C67DCBE8C1D5}" type="presParOf" srcId="{32A44926-D9A5-44F5-BAFB-22C1C7773E68}" destId="{0BB5E474-48A6-484E-9514-A2654CBF6F01}" srcOrd="0" destOrd="0" presId="urn:microsoft.com/office/officeart/2005/8/layout/vList5"/>
    <dgm:cxn modelId="{B5BF81DC-7BCC-4474-A0EE-F4E8821BA057}" type="presParOf" srcId="{32A44926-D9A5-44F5-BAFB-22C1C7773E68}" destId="{C7F8EC49-527B-4DE8-A316-EEC58DAC6A6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7C5DBC-D564-41A4-8281-56A34B1A7521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E7964DB-0928-43FB-9F8B-0297F0C6D799}">
      <dgm:prSet phldrT="[文本]" custT="1"/>
      <dgm:spPr/>
      <dgm:t>
        <a:bodyPr/>
        <a:lstStyle/>
        <a:p>
          <a:r>
            <a:rPr lang="zh-CN" altLang="en-US" sz="1600" dirty="0"/>
            <a:t>       作为游戏的全局数据容器，在整个游戏周期内都存在，能跨关卡和场景保存数据</a:t>
          </a:r>
        </a:p>
      </dgm:t>
    </dgm:pt>
    <dgm:pt modelId="{543FB5CD-06DB-4F3E-A247-F2784332E43F}" cxnId="{040DE4D6-3C39-441A-89CF-FB8D3A90155E}" type="parTrans">
      <dgm:prSet/>
      <dgm:spPr/>
      <dgm:t>
        <a:bodyPr/>
        <a:lstStyle/>
        <a:p>
          <a:endParaRPr lang="zh-CN" altLang="en-US"/>
        </a:p>
      </dgm:t>
    </dgm:pt>
    <dgm:pt modelId="{53AA2B22-1370-429A-9070-18C196F0280B}" cxnId="{040DE4D6-3C39-441A-89CF-FB8D3A90155E}" type="sibTrans">
      <dgm:prSet/>
      <dgm:spPr/>
      <dgm:t>
        <a:bodyPr/>
        <a:lstStyle/>
        <a:p>
          <a:endParaRPr lang="zh-CN" altLang="en-US"/>
        </a:p>
      </dgm:t>
    </dgm:pt>
    <dgm:pt modelId="{3FA636A3-057C-4B35-9D85-6619A7D216F6}">
      <dgm:prSet phldrT="[文本]" custT="1"/>
      <dgm:spPr/>
      <dgm:t>
        <a:bodyPr/>
        <a:lstStyle/>
        <a:p>
          <a:r>
            <a:rPr lang="zh-CN" altLang="en-US" sz="1600" dirty="0"/>
            <a:t>       通过</a:t>
          </a:r>
          <a:r>
            <a:rPr lang="zh-CN" altLang="en-US" sz="1600" dirty="0">
              <a:solidFill>
                <a:srgbClr val="FF0000"/>
              </a:solidFill>
            </a:rPr>
            <a:t>键</a:t>
          </a:r>
          <a:r>
            <a:rPr lang="en-US" altLang="zh-CN" sz="1600" dirty="0"/>
            <a:t>(</a:t>
          </a:r>
          <a:r>
            <a:rPr lang="zh-CN" altLang="en-US" sz="1600" dirty="0"/>
            <a:t>角色名称</a:t>
          </a:r>
          <a:r>
            <a:rPr lang="en-US" altLang="zh-CN" sz="1600" dirty="0"/>
            <a:t>)</a:t>
          </a:r>
          <a:r>
            <a:rPr lang="zh-CN" altLang="en-US" sz="1600" dirty="0">
              <a:solidFill>
                <a:srgbClr val="FF0000"/>
              </a:solidFill>
            </a:rPr>
            <a:t>值</a:t>
          </a:r>
          <a:r>
            <a:rPr lang="en-US" altLang="zh-CN" sz="1600" dirty="0"/>
            <a:t>(</a:t>
          </a:r>
          <a:r>
            <a:rPr lang="zh-CN" altLang="en-US" sz="1600" dirty="0"/>
            <a:t>角色属性</a:t>
          </a:r>
          <a:r>
            <a:rPr lang="en-US" altLang="zh-CN" sz="1600" dirty="0"/>
            <a:t>)</a:t>
          </a:r>
          <a:r>
            <a:rPr lang="zh-CN" altLang="en-US" sz="1600" dirty="0"/>
            <a:t>对来保存数据，易于检索和修改</a:t>
          </a:r>
        </a:p>
      </dgm:t>
    </dgm:pt>
    <dgm:pt modelId="{E25638FF-6519-4E8D-8992-AFDB0A566B45}" cxnId="{DDCCE464-68C6-441C-A657-2F9B1EC1989A}" type="parTrans">
      <dgm:prSet/>
      <dgm:spPr/>
      <dgm:t>
        <a:bodyPr/>
        <a:lstStyle/>
        <a:p>
          <a:endParaRPr lang="zh-CN" altLang="en-US"/>
        </a:p>
      </dgm:t>
    </dgm:pt>
    <dgm:pt modelId="{5CC795E8-9B0A-4BA7-BA4F-4147E6FE287A}" cxnId="{DDCCE464-68C6-441C-A657-2F9B1EC1989A}" type="sibTrans">
      <dgm:prSet/>
      <dgm:spPr/>
      <dgm:t>
        <a:bodyPr/>
        <a:lstStyle/>
        <a:p>
          <a:endParaRPr lang="zh-CN" altLang="en-US"/>
        </a:p>
      </dgm:t>
    </dgm:pt>
    <dgm:pt modelId="{DFE051D8-B32A-4273-8429-DA3637B9B7E6}">
      <dgm:prSet phldrT="[文本]" custT="1"/>
      <dgm:spPr/>
      <dgm:t>
        <a:bodyPr/>
        <a:lstStyle/>
        <a:p>
          <a:r>
            <a:rPr lang="en-US" altLang="zh-CN" sz="1600" dirty="0"/>
            <a:t>       Json</a:t>
          </a:r>
          <a:r>
            <a:rPr lang="zh-CN" altLang="en-US" sz="1600" dirty="0"/>
            <a:t>序列化之后储存到文件里，确保游戏关闭后数据不丢失，下次进入游戏自动加载缓存数据</a:t>
          </a:r>
        </a:p>
      </dgm:t>
    </dgm:pt>
    <dgm:pt modelId="{1C0BE4A4-E875-4856-80C0-AA6BE41F8368}" cxnId="{99C77493-5400-4BBB-B789-49E5EAE3B5D6}" type="parTrans">
      <dgm:prSet/>
      <dgm:spPr/>
      <dgm:t>
        <a:bodyPr/>
        <a:lstStyle/>
        <a:p>
          <a:endParaRPr lang="zh-CN" altLang="en-US"/>
        </a:p>
      </dgm:t>
    </dgm:pt>
    <dgm:pt modelId="{859417F3-187C-49FA-831C-45343052844A}" cxnId="{99C77493-5400-4BBB-B789-49E5EAE3B5D6}" type="sibTrans">
      <dgm:prSet/>
      <dgm:spPr/>
      <dgm:t>
        <a:bodyPr/>
        <a:lstStyle/>
        <a:p>
          <a:endParaRPr lang="zh-CN" altLang="en-US"/>
        </a:p>
      </dgm:t>
    </dgm:pt>
    <dgm:pt modelId="{CB516A5B-816F-4F2E-B32E-7CF3B6786287}" type="pres">
      <dgm:prSet presAssocID="{557C5DBC-D564-41A4-8281-56A34B1A7521}" presName="Name0" presStyleCnt="0">
        <dgm:presLayoutVars>
          <dgm:chMax val="7"/>
          <dgm:chPref val="7"/>
          <dgm:dir/>
        </dgm:presLayoutVars>
      </dgm:prSet>
      <dgm:spPr/>
    </dgm:pt>
    <dgm:pt modelId="{AD96D6F9-5066-49CC-9C63-1355AB020DF7}" type="pres">
      <dgm:prSet presAssocID="{557C5DBC-D564-41A4-8281-56A34B1A7521}" presName="Name1" presStyleCnt="0"/>
      <dgm:spPr/>
    </dgm:pt>
    <dgm:pt modelId="{4CE41F65-82FB-499E-AF21-4956F86E48C1}" type="pres">
      <dgm:prSet presAssocID="{557C5DBC-D564-41A4-8281-56A34B1A7521}" presName="cycle" presStyleCnt="0"/>
      <dgm:spPr/>
    </dgm:pt>
    <dgm:pt modelId="{661C8561-9BAB-4952-B373-08A317D1F2CB}" type="pres">
      <dgm:prSet presAssocID="{557C5DBC-D564-41A4-8281-56A34B1A7521}" presName="srcNode" presStyleLbl="node1" presStyleIdx="0" presStyleCnt="3"/>
      <dgm:spPr/>
    </dgm:pt>
    <dgm:pt modelId="{4F5F7675-9209-4C5C-B368-0076C808EAD6}" type="pres">
      <dgm:prSet presAssocID="{557C5DBC-D564-41A4-8281-56A34B1A7521}" presName="conn" presStyleLbl="parChTrans1D2" presStyleIdx="0" presStyleCnt="1"/>
      <dgm:spPr/>
    </dgm:pt>
    <dgm:pt modelId="{067D3CF3-C308-401C-A485-7B410ECBB649}" type="pres">
      <dgm:prSet presAssocID="{557C5DBC-D564-41A4-8281-56A34B1A7521}" presName="extraNode" presStyleLbl="node1" presStyleIdx="0" presStyleCnt="3"/>
      <dgm:spPr/>
    </dgm:pt>
    <dgm:pt modelId="{D0682B1E-03A4-417A-8178-54EDEEAC788A}" type="pres">
      <dgm:prSet presAssocID="{557C5DBC-D564-41A4-8281-56A34B1A7521}" presName="dstNode" presStyleLbl="node1" presStyleIdx="0" presStyleCnt="3"/>
      <dgm:spPr/>
    </dgm:pt>
    <dgm:pt modelId="{4C4AAED5-0D02-4FC8-80C5-6F5C674C09BA}" type="pres">
      <dgm:prSet presAssocID="{BE7964DB-0928-43FB-9F8B-0297F0C6D799}" presName="text_1" presStyleLbl="node1" presStyleIdx="0" presStyleCnt="3" custLinFactNeighborX="276">
        <dgm:presLayoutVars>
          <dgm:bulletEnabled val="1"/>
        </dgm:presLayoutVars>
      </dgm:prSet>
      <dgm:spPr/>
    </dgm:pt>
    <dgm:pt modelId="{1EFED0F1-5511-4372-B223-33AC57244A2E}" type="pres">
      <dgm:prSet presAssocID="{BE7964DB-0928-43FB-9F8B-0297F0C6D799}" presName="accent_1" presStyleCnt="0"/>
      <dgm:spPr/>
    </dgm:pt>
    <dgm:pt modelId="{E9D9F29D-9C32-4C54-A740-050E16852430}" type="pres">
      <dgm:prSet presAssocID="{BE7964DB-0928-43FB-9F8B-0297F0C6D799}" presName="accentRepeatNode" presStyleLbl="solidFgAcc1" presStyleIdx="0" presStyleCnt="3"/>
      <dgm:spPr/>
    </dgm:pt>
    <dgm:pt modelId="{34D12CFC-91F4-4886-9410-FDA10B924C08}" type="pres">
      <dgm:prSet presAssocID="{3FA636A3-057C-4B35-9D85-6619A7D216F6}" presName="text_2" presStyleLbl="node1" presStyleIdx="1" presStyleCnt="3">
        <dgm:presLayoutVars>
          <dgm:bulletEnabled val="1"/>
        </dgm:presLayoutVars>
      </dgm:prSet>
      <dgm:spPr/>
    </dgm:pt>
    <dgm:pt modelId="{55B73F94-4EA2-4365-84C5-721CD1F945E4}" type="pres">
      <dgm:prSet presAssocID="{3FA636A3-057C-4B35-9D85-6619A7D216F6}" presName="accent_2" presStyleCnt="0"/>
      <dgm:spPr/>
    </dgm:pt>
    <dgm:pt modelId="{7FF4DBDA-A1F4-4965-8711-70FA0A77E952}" type="pres">
      <dgm:prSet presAssocID="{3FA636A3-057C-4B35-9D85-6619A7D216F6}" presName="accentRepeatNode" presStyleLbl="solidFgAcc1" presStyleIdx="1" presStyleCnt="3"/>
      <dgm:spPr/>
    </dgm:pt>
    <dgm:pt modelId="{2F9588A5-65EB-4864-AB22-EF29F807367C}" type="pres">
      <dgm:prSet presAssocID="{DFE051D8-B32A-4273-8429-DA3637B9B7E6}" presName="text_3" presStyleLbl="node1" presStyleIdx="2" presStyleCnt="3">
        <dgm:presLayoutVars>
          <dgm:bulletEnabled val="1"/>
        </dgm:presLayoutVars>
      </dgm:prSet>
      <dgm:spPr/>
    </dgm:pt>
    <dgm:pt modelId="{FFFB4B3E-9C42-460C-9C62-D7CE650EBAF3}" type="pres">
      <dgm:prSet presAssocID="{DFE051D8-B32A-4273-8429-DA3637B9B7E6}" presName="accent_3" presStyleCnt="0"/>
      <dgm:spPr/>
    </dgm:pt>
    <dgm:pt modelId="{C5A300DC-68AE-4EB3-A2C4-70ADAC94C841}" type="pres">
      <dgm:prSet presAssocID="{DFE051D8-B32A-4273-8429-DA3637B9B7E6}" presName="accentRepeatNode" presStyleLbl="solidFgAcc1" presStyleIdx="2" presStyleCnt="3"/>
      <dgm:spPr/>
    </dgm:pt>
  </dgm:ptLst>
  <dgm:cxnLst>
    <dgm:cxn modelId="{FB3AB01E-E895-4334-AF0A-800BDE704225}" type="presOf" srcId="{557C5DBC-D564-41A4-8281-56A34B1A7521}" destId="{CB516A5B-816F-4F2E-B32E-7CF3B6786287}" srcOrd="0" destOrd="0" presId="urn:microsoft.com/office/officeart/2008/layout/VerticalCurvedList"/>
    <dgm:cxn modelId="{882C7028-6AB4-4827-847D-CF4990C15C5B}" type="presOf" srcId="{3FA636A3-057C-4B35-9D85-6619A7D216F6}" destId="{34D12CFC-91F4-4886-9410-FDA10B924C08}" srcOrd="0" destOrd="0" presId="urn:microsoft.com/office/officeart/2008/layout/VerticalCurvedList"/>
    <dgm:cxn modelId="{DDCCE464-68C6-441C-A657-2F9B1EC1989A}" srcId="{557C5DBC-D564-41A4-8281-56A34B1A7521}" destId="{3FA636A3-057C-4B35-9D85-6619A7D216F6}" srcOrd="1" destOrd="0" parTransId="{E25638FF-6519-4E8D-8992-AFDB0A566B45}" sibTransId="{5CC795E8-9B0A-4BA7-BA4F-4147E6FE287A}"/>
    <dgm:cxn modelId="{8E0DED74-880D-4283-82B4-4264ED9C9EC9}" type="presOf" srcId="{DFE051D8-B32A-4273-8429-DA3637B9B7E6}" destId="{2F9588A5-65EB-4864-AB22-EF29F807367C}" srcOrd="0" destOrd="0" presId="urn:microsoft.com/office/officeart/2008/layout/VerticalCurvedList"/>
    <dgm:cxn modelId="{8084E88E-898D-4C32-A058-3314DF19BDAD}" type="presOf" srcId="{BE7964DB-0928-43FB-9F8B-0297F0C6D799}" destId="{4C4AAED5-0D02-4FC8-80C5-6F5C674C09BA}" srcOrd="0" destOrd="0" presId="urn:microsoft.com/office/officeart/2008/layout/VerticalCurvedList"/>
    <dgm:cxn modelId="{99C77493-5400-4BBB-B789-49E5EAE3B5D6}" srcId="{557C5DBC-D564-41A4-8281-56A34B1A7521}" destId="{DFE051D8-B32A-4273-8429-DA3637B9B7E6}" srcOrd="2" destOrd="0" parTransId="{1C0BE4A4-E875-4856-80C0-AA6BE41F8368}" sibTransId="{859417F3-187C-49FA-831C-45343052844A}"/>
    <dgm:cxn modelId="{702798A3-B921-4E4E-A7F6-D2C3EDF93D7A}" type="presOf" srcId="{53AA2B22-1370-429A-9070-18C196F0280B}" destId="{4F5F7675-9209-4C5C-B368-0076C808EAD6}" srcOrd="0" destOrd="0" presId="urn:microsoft.com/office/officeart/2008/layout/VerticalCurvedList"/>
    <dgm:cxn modelId="{040DE4D6-3C39-441A-89CF-FB8D3A90155E}" srcId="{557C5DBC-D564-41A4-8281-56A34B1A7521}" destId="{BE7964DB-0928-43FB-9F8B-0297F0C6D799}" srcOrd="0" destOrd="0" parTransId="{543FB5CD-06DB-4F3E-A247-F2784332E43F}" sibTransId="{53AA2B22-1370-429A-9070-18C196F0280B}"/>
    <dgm:cxn modelId="{B96A9CD7-B777-4C18-8394-3BB4BFFF3C24}" type="presParOf" srcId="{CB516A5B-816F-4F2E-B32E-7CF3B6786287}" destId="{AD96D6F9-5066-49CC-9C63-1355AB020DF7}" srcOrd="0" destOrd="0" presId="urn:microsoft.com/office/officeart/2008/layout/VerticalCurvedList"/>
    <dgm:cxn modelId="{228FEC80-376B-4C5E-A29D-E96C4003BBC6}" type="presParOf" srcId="{AD96D6F9-5066-49CC-9C63-1355AB020DF7}" destId="{4CE41F65-82FB-499E-AF21-4956F86E48C1}" srcOrd="0" destOrd="0" presId="urn:microsoft.com/office/officeart/2008/layout/VerticalCurvedList"/>
    <dgm:cxn modelId="{13EC9ABA-ADE4-49C1-AD7B-885A73960799}" type="presParOf" srcId="{4CE41F65-82FB-499E-AF21-4956F86E48C1}" destId="{661C8561-9BAB-4952-B373-08A317D1F2CB}" srcOrd="0" destOrd="0" presId="urn:microsoft.com/office/officeart/2008/layout/VerticalCurvedList"/>
    <dgm:cxn modelId="{25263D83-32A2-479A-B46D-770566859804}" type="presParOf" srcId="{4CE41F65-82FB-499E-AF21-4956F86E48C1}" destId="{4F5F7675-9209-4C5C-B368-0076C808EAD6}" srcOrd="1" destOrd="0" presId="urn:microsoft.com/office/officeart/2008/layout/VerticalCurvedList"/>
    <dgm:cxn modelId="{3F1302FA-51FA-4495-99F6-C2C61E180E62}" type="presParOf" srcId="{4CE41F65-82FB-499E-AF21-4956F86E48C1}" destId="{067D3CF3-C308-401C-A485-7B410ECBB649}" srcOrd="2" destOrd="0" presId="urn:microsoft.com/office/officeart/2008/layout/VerticalCurvedList"/>
    <dgm:cxn modelId="{58D80FCE-BE09-4E1F-AE69-1AF8D2530948}" type="presParOf" srcId="{4CE41F65-82FB-499E-AF21-4956F86E48C1}" destId="{D0682B1E-03A4-417A-8178-54EDEEAC788A}" srcOrd="3" destOrd="0" presId="urn:microsoft.com/office/officeart/2008/layout/VerticalCurvedList"/>
    <dgm:cxn modelId="{9BD4DAC6-EF1E-4E8D-81C2-0FDA3538B391}" type="presParOf" srcId="{AD96D6F9-5066-49CC-9C63-1355AB020DF7}" destId="{4C4AAED5-0D02-4FC8-80C5-6F5C674C09BA}" srcOrd="1" destOrd="0" presId="urn:microsoft.com/office/officeart/2008/layout/VerticalCurvedList"/>
    <dgm:cxn modelId="{C7FD38E5-A30E-43AE-8DD8-792CB2928179}" type="presParOf" srcId="{AD96D6F9-5066-49CC-9C63-1355AB020DF7}" destId="{1EFED0F1-5511-4372-B223-33AC57244A2E}" srcOrd="2" destOrd="0" presId="urn:microsoft.com/office/officeart/2008/layout/VerticalCurvedList"/>
    <dgm:cxn modelId="{340351EC-2BEA-4888-9260-88901EA04479}" type="presParOf" srcId="{1EFED0F1-5511-4372-B223-33AC57244A2E}" destId="{E9D9F29D-9C32-4C54-A740-050E16852430}" srcOrd="0" destOrd="0" presId="urn:microsoft.com/office/officeart/2008/layout/VerticalCurvedList"/>
    <dgm:cxn modelId="{AD03FBCE-DB15-4B34-B067-F01AEBD0A97F}" type="presParOf" srcId="{AD96D6F9-5066-49CC-9C63-1355AB020DF7}" destId="{34D12CFC-91F4-4886-9410-FDA10B924C08}" srcOrd="3" destOrd="0" presId="urn:microsoft.com/office/officeart/2008/layout/VerticalCurvedList"/>
    <dgm:cxn modelId="{A25ECD98-F006-4B7C-8B65-813F494BA802}" type="presParOf" srcId="{AD96D6F9-5066-49CC-9C63-1355AB020DF7}" destId="{55B73F94-4EA2-4365-84C5-721CD1F945E4}" srcOrd="4" destOrd="0" presId="urn:microsoft.com/office/officeart/2008/layout/VerticalCurvedList"/>
    <dgm:cxn modelId="{5E74EF3F-18FE-4DF1-94DA-66572CC73507}" type="presParOf" srcId="{55B73F94-4EA2-4365-84C5-721CD1F945E4}" destId="{7FF4DBDA-A1F4-4965-8711-70FA0A77E952}" srcOrd="0" destOrd="0" presId="urn:microsoft.com/office/officeart/2008/layout/VerticalCurvedList"/>
    <dgm:cxn modelId="{F33900B1-A204-458B-8B1A-8F38A0B5B658}" type="presParOf" srcId="{AD96D6F9-5066-49CC-9C63-1355AB020DF7}" destId="{2F9588A5-65EB-4864-AB22-EF29F807367C}" srcOrd="5" destOrd="0" presId="urn:microsoft.com/office/officeart/2008/layout/VerticalCurvedList"/>
    <dgm:cxn modelId="{30961EE6-EBB7-4360-AA5A-FF8F0C5C0B57}" type="presParOf" srcId="{AD96D6F9-5066-49CC-9C63-1355AB020DF7}" destId="{FFFB4B3E-9C42-460C-9C62-D7CE650EBAF3}" srcOrd="6" destOrd="0" presId="urn:microsoft.com/office/officeart/2008/layout/VerticalCurvedList"/>
    <dgm:cxn modelId="{B69D20D6-2609-4D2D-8D47-04F978F72A12}" type="presParOf" srcId="{FFFB4B3E-9C42-460C-9C62-D7CE650EBAF3}" destId="{C5A300DC-68AE-4EB3-A2C4-70ADAC94C84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135823" cy="5175248"/>
        <a:chOff x="0" y="0"/>
        <a:chExt cx="10135823" cy="5175248"/>
      </a:xfrm>
    </dsp:grpSpPr>
    <dsp:sp modelId="{1F656597-B9F9-444D-88D5-772875AD60F5}">
      <dsp:nvSpPr>
        <dsp:cNvPr id="16" name="圆角矩形 15"/>
        <dsp:cNvSpPr/>
      </dsp:nvSpPr>
      <dsp:spPr bwMode="white">
        <a:xfrm>
          <a:off x="0" y="0"/>
          <a:ext cx="10135823" cy="1549863"/>
        </a:xfrm>
        <a:prstGeom prst="roundRect">
          <a:avLst>
            <a:gd name="adj" fmla="val 10000"/>
          </a:avLst>
        </a:prstGeom>
      </dsp:spPr>
      <dsp:style>
        <a:lnRef idx="0">
          <a:schemeClr val="dk2"/>
        </a:lnRef>
        <a:fillRef idx="1">
          <a:schemeClr val="dk2">
            <a:tint val="4000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dirty="0" err="1">
              <a:solidFill>
                <a:schemeClr val="dk1"/>
              </a:solidFill>
            </a:rPr>
            <a:t>PlayerCharacter</a:t>
          </a:r>
          <a:endParaRPr lang="zh-CN" altLang="en-US" sz="2400" b="1" dirty="0">
            <a:solidFill>
              <a:schemeClr val="dk1"/>
            </a:solidFill>
          </a:endParaRPr>
        </a:p>
      </dsp:txBody>
      <dsp:txXfrm>
        <a:off x="0" y="0"/>
        <a:ext cx="10135823" cy="1549863"/>
      </dsp:txXfrm>
    </dsp:sp>
    <dsp:sp modelId="{55E8E6D2-28C8-4F6B-8290-B1E18964D90F}">
      <dsp:nvSpPr>
        <dsp:cNvPr id="17" name="圆角矩形 16"/>
        <dsp:cNvSpPr/>
      </dsp:nvSpPr>
      <dsp:spPr bwMode="white">
        <a:xfrm>
          <a:off x="0" y="1812692"/>
          <a:ext cx="10135823" cy="1549863"/>
        </a:xfrm>
        <a:prstGeom prst="roundRect">
          <a:avLst>
            <a:gd name="adj" fmla="val 10000"/>
          </a:avLst>
        </a:prstGeom>
      </dsp:spPr>
      <dsp:style>
        <a:lnRef idx="0">
          <a:schemeClr val="dk2"/>
        </a:lnRef>
        <a:fillRef idx="1">
          <a:schemeClr val="dk2">
            <a:tint val="4000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dirty="0">
              <a:solidFill>
                <a:schemeClr val="dk1"/>
              </a:solidFill>
            </a:rPr>
            <a:t>核心功能</a:t>
          </a:r>
          <a:endParaRPr>
            <a:solidFill>
              <a:schemeClr val="dk1"/>
            </a:solidFill>
          </a:endParaRPr>
        </a:p>
      </dsp:txBody>
      <dsp:txXfrm>
        <a:off x="0" y="1812692"/>
        <a:ext cx="10135823" cy="1549863"/>
      </dsp:txXfrm>
    </dsp:sp>
    <dsp:sp modelId="{748C19A2-CF31-4C7B-821C-9DD3EEB13A4D}">
      <dsp:nvSpPr>
        <dsp:cNvPr id="18" name="圆角矩形 17"/>
        <dsp:cNvSpPr/>
      </dsp:nvSpPr>
      <dsp:spPr bwMode="white">
        <a:xfrm>
          <a:off x="0" y="3625385"/>
          <a:ext cx="10135823" cy="1549863"/>
        </a:xfrm>
        <a:prstGeom prst="roundRect">
          <a:avLst>
            <a:gd name="adj" fmla="val 10000"/>
          </a:avLst>
        </a:prstGeom>
      </dsp:spPr>
      <dsp:style>
        <a:lnRef idx="0">
          <a:schemeClr val="dk2"/>
        </a:lnRef>
        <a:fillRef idx="1">
          <a:schemeClr val="dk2">
            <a:tint val="4000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dirty="0">
              <a:solidFill>
                <a:schemeClr val="dk1"/>
              </a:solidFill>
            </a:rPr>
            <a:t>接口与继承</a:t>
          </a:r>
          <a:endParaRPr>
            <a:solidFill>
              <a:schemeClr val="dk1"/>
            </a:solidFill>
          </a:endParaRPr>
        </a:p>
      </dsp:txBody>
      <dsp:txXfrm>
        <a:off x="0" y="3625385"/>
        <a:ext cx="10135823" cy="1549863"/>
      </dsp:txXfrm>
    </dsp:sp>
    <dsp:sp modelId="{F9C5BEA2-D3AD-4B85-A804-2601BCA48E82}">
      <dsp:nvSpPr>
        <dsp:cNvPr id="3" name="圆角矩形 2"/>
        <dsp:cNvSpPr/>
      </dsp:nvSpPr>
      <dsp:spPr bwMode="white">
        <a:xfrm>
          <a:off x="5347119" y="88874"/>
          <a:ext cx="2208236" cy="1314147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模型</a:t>
          </a:r>
          <a:r>
            <a:rPr lang="en-US" altLang="zh-CN" dirty="0"/>
            <a:t>&amp;</a:t>
          </a:r>
          <a:r>
            <a:rPr lang="zh-CN" altLang="en-US" dirty="0"/>
            <a:t>组件</a:t>
          </a:r>
        </a:p>
      </dsp:txBody>
      <dsp:txXfrm>
        <a:off x="5347119" y="88874"/>
        <a:ext cx="2208236" cy="1314147"/>
      </dsp:txXfrm>
    </dsp:sp>
    <dsp:sp modelId="{D2D82DAD-6748-4E0D-9B05-225EE92CA659}">
      <dsp:nvSpPr>
        <dsp:cNvPr id="4" name="任意多边形 3"/>
        <dsp:cNvSpPr/>
      </dsp:nvSpPr>
      <dsp:spPr bwMode="white">
        <a:xfrm>
          <a:off x="4193523" y="1403021"/>
          <a:ext cx="2257714" cy="355494"/>
        </a:xfrm>
        <a:custGeom>
          <a:avLst/>
          <a:gdLst/>
          <a:ahLst/>
          <a:cxnLst/>
          <a:pathLst>
            <a:path w="3555" h="560">
              <a:moveTo>
                <a:pt x="3555" y="0"/>
              </a:moveTo>
              <a:lnTo>
                <a:pt x="3555" y="280"/>
              </a:lnTo>
              <a:lnTo>
                <a:pt x="0" y="280"/>
              </a:lnTo>
              <a:lnTo>
                <a:pt x="0" y="560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Xfrm>
        <a:off x="4193523" y="1403021"/>
        <a:ext cx="2257714" cy="355494"/>
      </dsp:txXfrm>
    </dsp:sp>
    <dsp:sp modelId="{5BE7EA81-7EC3-40CF-AD86-10361A018719}">
      <dsp:nvSpPr>
        <dsp:cNvPr id="5" name="圆角矩形 4"/>
        <dsp:cNvSpPr/>
      </dsp:nvSpPr>
      <dsp:spPr bwMode="white">
        <a:xfrm>
          <a:off x="3526974" y="1758515"/>
          <a:ext cx="1333097" cy="888736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Input</a:t>
          </a:r>
          <a:endParaRPr lang="zh-CN" altLang="en-US" dirty="0"/>
        </a:p>
      </dsp:txBody>
      <dsp:txXfrm>
        <a:off x="3526974" y="1758515"/>
        <a:ext cx="1333097" cy="888736"/>
      </dsp:txXfrm>
    </dsp:sp>
    <dsp:sp modelId="{B853DD09-99B8-48C3-A417-9C2285F227A6}">
      <dsp:nvSpPr>
        <dsp:cNvPr id="6" name="任意多边形 5"/>
        <dsp:cNvSpPr/>
      </dsp:nvSpPr>
      <dsp:spPr bwMode="white">
        <a:xfrm>
          <a:off x="4193523" y="2647251"/>
          <a:ext cx="0" cy="355494"/>
        </a:xfrm>
        <a:custGeom>
          <a:avLst/>
          <a:gdLst/>
          <a:ahLst/>
          <a:cxnLst/>
          <a:pathLst>
            <a:path h="560">
              <a:moveTo>
                <a:pt x="0" y="0"/>
              </a:moveTo>
              <a:lnTo>
                <a:pt x="0" y="280"/>
              </a:lnTo>
              <a:lnTo>
                <a:pt x="0" y="280"/>
              </a:lnTo>
              <a:lnTo>
                <a:pt x="0" y="560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Xfrm>
        <a:off x="4193523" y="2647251"/>
        <a:ext cx="0" cy="355494"/>
      </dsp:txXfrm>
    </dsp:sp>
    <dsp:sp modelId="{6A797736-4D02-477B-9779-70A3C29C7F50}">
      <dsp:nvSpPr>
        <dsp:cNvPr id="7" name="圆角矩形 6"/>
        <dsp:cNvSpPr/>
      </dsp:nvSpPr>
      <dsp:spPr bwMode="white">
        <a:xfrm>
          <a:off x="3040747" y="3002746"/>
          <a:ext cx="2305552" cy="983360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dirty="0"/>
            <a:t>Move&amp;</a:t>
          </a:r>
          <a:endParaRPr lang="en-US" altLang="zh-CN" sz="2400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dirty="0"/>
            <a:t>Animation</a:t>
          </a:r>
          <a:endParaRPr lang="zh-CN" altLang="en-US" sz="2400" dirty="0"/>
        </a:p>
      </dsp:txBody>
      <dsp:txXfrm>
        <a:off x="3040747" y="3002746"/>
        <a:ext cx="2305552" cy="983360"/>
      </dsp:txXfrm>
    </dsp:sp>
    <dsp:sp modelId="{0D848208-8E53-458E-8CEB-A11424E37D29}">
      <dsp:nvSpPr>
        <dsp:cNvPr id="8" name="任意多边形 7"/>
        <dsp:cNvSpPr/>
      </dsp:nvSpPr>
      <dsp:spPr bwMode="white">
        <a:xfrm>
          <a:off x="5926549" y="1403021"/>
          <a:ext cx="524687" cy="355494"/>
        </a:xfrm>
        <a:custGeom>
          <a:avLst/>
          <a:gdLst/>
          <a:ahLst/>
          <a:cxnLst/>
          <a:pathLst>
            <a:path w="826" h="560">
              <a:moveTo>
                <a:pt x="826" y="0"/>
              </a:moveTo>
              <a:lnTo>
                <a:pt x="826" y="280"/>
              </a:lnTo>
              <a:lnTo>
                <a:pt x="0" y="280"/>
              </a:lnTo>
              <a:lnTo>
                <a:pt x="0" y="560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Xfrm>
        <a:off x="5926549" y="1403021"/>
        <a:ext cx="524687" cy="355494"/>
      </dsp:txXfrm>
    </dsp:sp>
    <dsp:sp modelId="{38229238-1183-4B4D-97E0-5DE3CF04AC19}">
      <dsp:nvSpPr>
        <dsp:cNvPr id="9" name="圆角矩形 8"/>
        <dsp:cNvSpPr/>
      </dsp:nvSpPr>
      <dsp:spPr bwMode="white">
        <a:xfrm>
          <a:off x="5260001" y="1758515"/>
          <a:ext cx="1333097" cy="888736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Load</a:t>
          </a:r>
        </a:p>
      </dsp:txBody>
      <dsp:txXfrm>
        <a:off x="5260001" y="1758515"/>
        <a:ext cx="1333097" cy="888736"/>
      </dsp:txXfrm>
    </dsp:sp>
    <dsp:sp modelId="{6D514C8C-1BCE-49F2-AF05-9506A9294C71}">
      <dsp:nvSpPr>
        <dsp:cNvPr id="10" name="任意多边形 9"/>
        <dsp:cNvSpPr/>
      </dsp:nvSpPr>
      <dsp:spPr bwMode="white">
        <a:xfrm>
          <a:off x="6451236" y="1403021"/>
          <a:ext cx="1733026" cy="355494"/>
        </a:xfrm>
        <a:custGeom>
          <a:avLst/>
          <a:gdLst/>
          <a:ahLst/>
          <a:cxnLst/>
          <a:pathLst>
            <a:path w="2729" h="560">
              <a:moveTo>
                <a:pt x="0" y="0"/>
              </a:moveTo>
              <a:lnTo>
                <a:pt x="0" y="280"/>
              </a:lnTo>
              <a:lnTo>
                <a:pt x="2729" y="280"/>
              </a:lnTo>
              <a:lnTo>
                <a:pt x="2729" y="560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Xfrm>
        <a:off x="6451236" y="1403021"/>
        <a:ext cx="1733026" cy="355494"/>
      </dsp:txXfrm>
    </dsp:sp>
    <dsp:sp modelId="{F02DF666-F735-4200-81DD-57731BD3CF90}">
      <dsp:nvSpPr>
        <dsp:cNvPr id="11" name="圆角矩形 10"/>
        <dsp:cNvSpPr/>
      </dsp:nvSpPr>
      <dsp:spPr bwMode="white">
        <a:xfrm>
          <a:off x="6993027" y="1758515"/>
          <a:ext cx="2382471" cy="888736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Component</a:t>
          </a:r>
          <a:endParaRPr lang="zh-CN" altLang="en-US" dirty="0"/>
        </a:p>
      </dsp:txBody>
      <dsp:txXfrm>
        <a:off x="6993027" y="1758515"/>
        <a:ext cx="2382471" cy="888736"/>
      </dsp:txXfrm>
    </dsp:sp>
    <dsp:sp modelId="{8B7DCCA8-AAB7-4A72-88DB-0EB148609BC1}">
      <dsp:nvSpPr>
        <dsp:cNvPr id="12" name="任意多边形 11"/>
        <dsp:cNvSpPr/>
      </dsp:nvSpPr>
      <dsp:spPr bwMode="white">
        <a:xfrm>
          <a:off x="7208656" y="2647251"/>
          <a:ext cx="975607" cy="341710"/>
        </a:xfrm>
        <a:custGeom>
          <a:avLst/>
          <a:gdLst/>
          <a:ahLst/>
          <a:cxnLst/>
          <a:pathLst>
            <a:path w="1536" h="538">
              <a:moveTo>
                <a:pt x="1536" y="0"/>
              </a:moveTo>
              <a:lnTo>
                <a:pt x="1536" y="269"/>
              </a:lnTo>
              <a:lnTo>
                <a:pt x="0" y="269"/>
              </a:lnTo>
              <a:lnTo>
                <a:pt x="0" y="538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Xfrm>
        <a:off x="7208656" y="2647251"/>
        <a:ext cx="975607" cy="341710"/>
      </dsp:txXfrm>
    </dsp:sp>
    <dsp:sp modelId="{15E5386B-70D4-42DE-A818-99E427080A6B}">
      <dsp:nvSpPr>
        <dsp:cNvPr id="13" name="圆角矩形 12"/>
        <dsp:cNvSpPr/>
      </dsp:nvSpPr>
      <dsp:spPr bwMode="white">
        <a:xfrm>
          <a:off x="6466694" y="2988961"/>
          <a:ext cx="1483924" cy="888736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dirty="0"/>
            <a:t>Health Level Blue</a:t>
          </a:r>
        </a:p>
      </dsp:txBody>
      <dsp:txXfrm>
        <a:off x="6466694" y="2988961"/>
        <a:ext cx="1483924" cy="888736"/>
      </dsp:txXfrm>
    </dsp:sp>
    <dsp:sp modelId="{094CE668-C08A-48E1-A0B0-E6C4D5D397B7}">
      <dsp:nvSpPr>
        <dsp:cNvPr id="14" name="任意多边形 13"/>
        <dsp:cNvSpPr/>
      </dsp:nvSpPr>
      <dsp:spPr bwMode="white">
        <a:xfrm>
          <a:off x="8184263" y="2647251"/>
          <a:ext cx="941927" cy="355494"/>
        </a:xfrm>
        <a:custGeom>
          <a:avLst/>
          <a:gdLst/>
          <a:ahLst/>
          <a:cxnLst/>
          <a:pathLst>
            <a:path w="1483" h="560">
              <a:moveTo>
                <a:pt x="0" y="0"/>
              </a:moveTo>
              <a:lnTo>
                <a:pt x="0" y="280"/>
              </a:lnTo>
              <a:lnTo>
                <a:pt x="1483" y="280"/>
              </a:lnTo>
              <a:lnTo>
                <a:pt x="1483" y="560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Xfrm>
        <a:off x="8184263" y="2647251"/>
        <a:ext cx="941927" cy="355494"/>
      </dsp:txXfrm>
    </dsp:sp>
    <dsp:sp modelId="{056D2F07-C124-41FD-A093-681910A445E3}">
      <dsp:nvSpPr>
        <dsp:cNvPr id="15" name="圆角矩形 14"/>
        <dsp:cNvSpPr/>
      </dsp:nvSpPr>
      <dsp:spPr bwMode="white">
        <a:xfrm>
          <a:off x="8319272" y="3002746"/>
          <a:ext cx="1613834" cy="888736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dirty="0" err="1"/>
            <a:t>EquipmentBar</a:t>
          </a:r>
          <a:r>
            <a:rPr lang="en-US" altLang="zh-CN" sz="1600" dirty="0"/>
            <a:t> Attack Element </a:t>
          </a:r>
          <a:endParaRPr lang="zh-CN" altLang="en-US" sz="1600" dirty="0"/>
        </a:p>
      </dsp:txBody>
      <dsp:txXfrm>
        <a:off x="8319272" y="3002746"/>
        <a:ext cx="1613834" cy="888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D2ACB-072E-43E4-B4D1-51BF9C57AEF9}">
      <dsp:nvSpPr>
        <dsp:cNvPr id="0" name=""/>
        <dsp:cNvSpPr/>
      </dsp:nvSpPr>
      <dsp:spPr>
        <a:xfrm rot="5400000">
          <a:off x="4698378" y="-1682270"/>
          <a:ext cx="1350182" cy="505738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 err="1"/>
            <a:t>BaseHud</a:t>
          </a:r>
          <a:r>
            <a:rPr lang="zh-CN" altLang="en-US" sz="1700" kern="1200" dirty="0"/>
            <a:t>仅负责</a:t>
          </a:r>
          <a:r>
            <a:rPr lang="en-US" altLang="zh-CN" sz="1700" kern="1200" dirty="0"/>
            <a:t>UI</a:t>
          </a:r>
          <a:r>
            <a:rPr lang="zh-CN" altLang="en-US" sz="1700" kern="1200" dirty="0"/>
            <a:t>的显示与交互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UI</a:t>
          </a:r>
          <a:r>
            <a:rPr lang="zh-CN" altLang="en-US" sz="1700" kern="1200" dirty="0"/>
            <a:t>更新与角色控制由</a:t>
          </a:r>
          <a:r>
            <a:rPr lang="en-US" altLang="zh-CN" sz="1700" kern="1200" dirty="0"/>
            <a:t>Controller</a:t>
          </a:r>
          <a:r>
            <a:rPr lang="zh-CN" altLang="en-US" sz="1700" kern="1200" dirty="0"/>
            <a:t>负责</a:t>
          </a:r>
        </a:p>
      </dsp:txBody>
      <dsp:txXfrm rot="-5400000">
        <a:off x="2844778" y="237240"/>
        <a:ext cx="4991473" cy="1218362"/>
      </dsp:txXfrm>
    </dsp:sp>
    <dsp:sp modelId="{F1523C97-C2A9-4134-85C8-DB3FFA49BCAA}">
      <dsp:nvSpPr>
        <dsp:cNvPr id="0" name=""/>
        <dsp:cNvSpPr/>
      </dsp:nvSpPr>
      <dsp:spPr>
        <a:xfrm>
          <a:off x="0" y="2557"/>
          <a:ext cx="2844777" cy="16877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职责分离</a:t>
          </a:r>
        </a:p>
      </dsp:txBody>
      <dsp:txXfrm>
        <a:off x="82388" y="84945"/>
        <a:ext cx="2680001" cy="1522951"/>
      </dsp:txXfrm>
    </dsp:sp>
    <dsp:sp modelId="{9530C8DD-64D6-4E21-8B3F-36E3A019FF2F}">
      <dsp:nvSpPr>
        <dsp:cNvPr id="0" name=""/>
        <dsp:cNvSpPr/>
      </dsp:nvSpPr>
      <dsp:spPr>
        <a:xfrm rot="5400000">
          <a:off x="4698378" y="89843"/>
          <a:ext cx="1350182" cy="505738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从</a:t>
          </a:r>
          <a:r>
            <a:rPr lang="en-US" altLang="zh-CN" sz="1700" kern="1200" dirty="0"/>
            <a:t>Controller</a:t>
          </a:r>
          <a:r>
            <a:rPr lang="zh-CN" altLang="en-US" sz="1700" kern="1200" dirty="0"/>
            <a:t>获取角色列表，按需动态创建和初始化</a:t>
          </a:r>
          <a:r>
            <a:rPr lang="en-US" altLang="zh-CN" sz="1700" kern="1200" dirty="0"/>
            <a:t>UI</a:t>
          </a:r>
          <a:r>
            <a:rPr lang="zh-CN" altLang="en-US" sz="1700" kern="1200" dirty="0"/>
            <a:t>组件</a:t>
          </a:r>
        </a:p>
      </dsp:txBody>
      <dsp:txXfrm rot="-5400000">
        <a:off x="2844778" y="2009353"/>
        <a:ext cx="4991473" cy="1218362"/>
      </dsp:txXfrm>
    </dsp:sp>
    <dsp:sp modelId="{6BB2A898-44B0-437B-B53F-B29242B39B12}">
      <dsp:nvSpPr>
        <dsp:cNvPr id="0" name=""/>
        <dsp:cNvSpPr/>
      </dsp:nvSpPr>
      <dsp:spPr>
        <a:xfrm>
          <a:off x="0" y="1774671"/>
          <a:ext cx="2844777" cy="16877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动态加载</a:t>
          </a:r>
        </a:p>
      </dsp:txBody>
      <dsp:txXfrm>
        <a:off x="82388" y="1857059"/>
        <a:ext cx="2680001" cy="1522951"/>
      </dsp:txXfrm>
    </dsp:sp>
    <dsp:sp modelId="{C7F8EC49-527B-4DE8-A316-EEC58DAC6A69}">
      <dsp:nvSpPr>
        <dsp:cNvPr id="0" name=""/>
        <dsp:cNvSpPr/>
      </dsp:nvSpPr>
      <dsp:spPr>
        <a:xfrm rot="5400000">
          <a:off x="4698378" y="1861958"/>
          <a:ext cx="1350182" cy="505738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通过</a:t>
          </a:r>
          <a:r>
            <a:rPr lang="en-US" altLang="zh-CN" sz="1700" kern="1200" dirty="0" err="1"/>
            <a:t>DefaultInitializeEquipmentBar</a:t>
          </a:r>
          <a:r>
            <a:rPr lang="zh-CN" altLang="en-US" sz="1700" kern="1200" dirty="0"/>
            <a:t>初始化功能，将组件解耦，简化</a:t>
          </a:r>
          <a:r>
            <a:rPr lang="en-US" altLang="zh-CN" sz="1700" kern="1200" dirty="0"/>
            <a:t>UI</a:t>
          </a:r>
          <a:r>
            <a:rPr lang="zh-CN" altLang="en-US" sz="1700" kern="1200" dirty="0"/>
            <a:t>组件之间的互动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通过数组批量创建，能灵活扩展更多功能的</a:t>
          </a:r>
          <a:r>
            <a:rPr lang="en-US" altLang="zh-CN" sz="1700" kern="1200" dirty="0"/>
            <a:t>UI</a:t>
          </a:r>
          <a:r>
            <a:rPr lang="zh-CN" altLang="en-US" sz="1700" kern="1200" dirty="0"/>
            <a:t>控件</a:t>
          </a:r>
        </a:p>
      </dsp:txBody>
      <dsp:txXfrm rot="-5400000">
        <a:off x="2844778" y="3781468"/>
        <a:ext cx="4991473" cy="1218362"/>
      </dsp:txXfrm>
    </dsp:sp>
    <dsp:sp modelId="{0BB5E474-48A6-484E-9514-A2654CBF6F01}">
      <dsp:nvSpPr>
        <dsp:cNvPr id="0" name=""/>
        <dsp:cNvSpPr/>
      </dsp:nvSpPr>
      <dsp:spPr>
        <a:xfrm>
          <a:off x="0" y="3546785"/>
          <a:ext cx="2844777" cy="16877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模块化与扩展</a:t>
          </a:r>
        </a:p>
      </dsp:txBody>
      <dsp:txXfrm>
        <a:off x="82388" y="3629173"/>
        <a:ext cx="2680001" cy="1522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F7675-9209-4C5C-B368-0076C808EAD6}">
      <dsp:nvSpPr>
        <dsp:cNvPr id="0" name=""/>
        <dsp:cNvSpPr/>
      </dsp:nvSpPr>
      <dsp:spPr>
        <a:xfrm>
          <a:off x="-5149908" y="-788882"/>
          <a:ext cx="6132894" cy="6132894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AED5-0D02-4FC8-80C5-6F5C674C09BA}">
      <dsp:nvSpPr>
        <dsp:cNvPr id="0" name=""/>
        <dsp:cNvSpPr/>
      </dsp:nvSpPr>
      <dsp:spPr>
        <a:xfrm>
          <a:off x="646098" y="455513"/>
          <a:ext cx="5016902" cy="9110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12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       作为游戏的全局数据容器，在整个游戏周期内都存在，能跨关卡和场景保存数据</a:t>
          </a:r>
        </a:p>
      </dsp:txBody>
      <dsp:txXfrm>
        <a:off x="646098" y="455513"/>
        <a:ext cx="5016902" cy="911026"/>
      </dsp:txXfrm>
    </dsp:sp>
    <dsp:sp modelId="{E9D9F29D-9C32-4C54-A740-050E16852430}">
      <dsp:nvSpPr>
        <dsp:cNvPr id="0" name=""/>
        <dsp:cNvSpPr/>
      </dsp:nvSpPr>
      <dsp:spPr>
        <a:xfrm>
          <a:off x="62860" y="341634"/>
          <a:ext cx="1138782" cy="113878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12CFC-91F4-4886-9410-FDA10B924C08}">
      <dsp:nvSpPr>
        <dsp:cNvPr id="0" name=""/>
        <dsp:cNvSpPr/>
      </dsp:nvSpPr>
      <dsp:spPr>
        <a:xfrm>
          <a:off x="963409" y="1822052"/>
          <a:ext cx="4685744" cy="9110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12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       通过</a:t>
          </a:r>
          <a:r>
            <a:rPr lang="zh-CN" altLang="en-US" sz="1600" kern="1200" dirty="0">
              <a:solidFill>
                <a:srgbClr val="FF0000"/>
              </a:solidFill>
            </a:rPr>
            <a:t>键</a:t>
          </a:r>
          <a:r>
            <a:rPr lang="en-US" altLang="zh-CN" sz="1600" kern="1200" dirty="0"/>
            <a:t>(</a:t>
          </a:r>
          <a:r>
            <a:rPr lang="zh-CN" altLang="en-US" sz="1600" kern="1200" dirty="0"/>
            <a:t>角色名称</a:t>
          </a:r>
          <a:r>
            <a:rPr lang="en-US" altLang="zh-CN" sz="1600" kern="1200" dirty="0"/>
            <a:t>)</a:t>
          </a:r>
          <a:r>
            <a:rPr lang="zh-CN" altLang="en-US" sz="1600" kern="1200" dirty="0">
              <a:solidFill>
                <a:srgbClr val="FF0000"/>
              </a:solidFill>
            </a:rPr>
            <a:t>值</a:t>
          </a:r>
          <a:r>
            <a:rPr lang="en-US" altLang="zh-CN" sz="1600" kern="1200" dirty="0"/>
            <a:t>(</a:t>
          </a:r>
          <a:r>
            <a:rPr lang="zh-CN" altLang="en-US" sz="1600" kern="1200" dirty="0"/>
            <a:t>角色属性</a:t>
          </a:r>
          <a:r>
            <a:rPr lang="en-US" altLang="zh-CN" sz="1600" kern="1200" dirty="0"/>
            <a:t>)</a:t>
          </a:r>
          <a:r>
            <a:rPr lang="zh-CN" altLang="en-US" sz="1600" kern="1200" dirty="0"/>
            <a:t>对来保存数据，易于检索和修改</a:t>
          </a:r>
        </a:p>
      </dsp:txBody>
      <dsp:txXfrm>
        <a:off x="963409" y="1822052"/>
        <a:ext cx="4685744" cy="911026"/>
      </dsp:txXfrm>
    </dsp:sp>
    <dsp:sp modelId="{7FF4DBDA-A1F4-4965-8711-70FA0A77E952}">
      <dsp:nvSpPr>
        <dsp:cNvPr id="0" name=""/>
        <dsp:cNvSpPr/>
      </dsp:nvSpPr>
      <dsp:spPr>
        <a:xfrm>
          <a:off x="394018" y="1708173"/>
          <a:ext cx="1138782" cy="113878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588A5-65EB-4864-AB22-EF29F807367C}">
      <dsp:nvSpPr>
        <dsp:cNvPr id="0" name=""/>
        <dsp:cNvSpPr/>
      </dsp:nvSpPr>
      <dsp:spPr>
        <a:xfrm>
          <a:off x="632252" y="3188591"/>
          <a:ext cx="5016902" cy="9110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12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       Json</a:t>
          </a:r>
          <a:r>
            <a:rPr lang="zh-CN" altLang="en-US" sz="1600" kern="1200" dirty="0"/>
            <a:t>序列化之后储存到文件里，确保游戏关闭后数据不丢失，下次进入游戏自动加载缓存数据</a:t>
          </a:r>
        </a:p>
      </dsp:txBody>
      <dsp:txXfrm>
        <a:off x="632252" y="3188591"/>
        <a:ext cx="5016902" cy="911026"/>
      </dsp:txXfrm>
    </dsp:sp>
    <dsp:sp modelId="{C5A300DC-68AE-4EB3-A2C4-70ADAC94C841}">
      <dsp:nvSpPr>
        <dsp:cNvPr id="0" name=""/>
        <dsp:cNvSpPr/>
      </dsp:nvSpPr>
      <dsp:spPr>
        <a:xfrm>
          <a:off x="62860" y="3074712"/>
          <a:ext cx="1138782" cy="113878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31F8-F6A8-48A2-8B5D-DA3456E81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327-7A30-404F-B5FD-2051041E44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31F8-F6A8-48A2-8B5D-DA3456E81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327-7A30-404F-B5FD-2051041E44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31F8-F6A8-48A2-8B5D-DA3456E81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327-7A30-404F-B5FD-2051041E44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31F8-F6A8-48A2-8B5D-DA3456E81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327-7A30-404F-B5FD-2051041E44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31F8-F6A8-48A2-8B5D-DA3456E81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327-7A30-404F-B5FD-2051041E44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31F8-F6A8-48A2-8B5D-DA3456E81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327-7A30-404F-B5FD-2051041E44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31F8-F6A8-48A2-8B5D-DA3456E81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327-7A30-404F-B5FD-2051041E44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31F8-F6A8-48A2-8B5D-DA3456E81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327-7A30-404F-B5FD-2051041E44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31F8-F6A8-48A2-8B5D-DA3456E81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327-7A30-404F-B5FD-2051041E44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31F8-F6A8-48A2-8B5D-DA3456E81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327-7A30-404F-B5FD-2051041E44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31F8-F6A8-48A2-8B5D-DA3456E81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327-7A30-404F-B5FD-2051041E44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131F8-F6A8-48A2-8B5D-DA3456E81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A327-7A30-404F-B5FD-2051041E44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任意多边形 3"/>
          <p:cNvSpPr/>
          <p:nvPr/>
        </p:nvSpPr>
        <p:spPr>
          <a:xfrm>
            <a:off x="276224" y="2013550"/>
            <a:ext cx="11452227" cy="2411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362" y="79"/>
                </a:lnTo>
                <a:lnTo>
                  <a:pt x="21600" y="10927"/>
                </a:lnTo>
                <a:lnTo>
                  <a:pt x="20375" y="21600"/>
                </a:lnTo>
                <a:lnTo>
                  <a:pt x="0" y="21600"/>
                </a:lnTo>
                <a:lnTo>
                  <a:pt x="1243" y="10836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/>
            </a:pPr>
            <a:endParaRPr sz="1735"/>
          </a:p>
        </p:txBody>
      </p:sp>
      <p:sp>
        <p:nvSpPr>
          <p:cNvPr id="95" name="任意多边形 4"/>
          <p:cNvSpPr/>
          <p:nvPr/>
        </p:nvSpPr>
        <p:spPr>
          <a:xfrm>
            <a:off x="300038" y="2029425"/>
            <a:ext cx="11406188" cy="2384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935"/>
                </a:lnTo>
                <a:lnTo>
                  <a:pt x="20389" y="21600"/>
                </a:lnTo>
                <a:lnTo>
                  <a:pt x="0" y="21600"/>
                </a:lnTo>
                <a:lnTo>
                  <a:pt x="1230" y="10836"/>
                </a:lnTo>
                <a:close/>
              </a:path>
            </a:pathLst>
          </a:custGeom>
          <a:solidFill>
            <a:srgbClr val="414455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/>
            </a:pPr>
            <a:endParaRPr sz="1735"/>
          </a:p>
        </p:txBody>
      </p:sp>
      <p:sp>
        <p:nvSpPr>
          <p:cNvPr id="96" name="任意多边形 5"/>
          <p:cNvSpPr/>
          <p:nvPr/>
        </p:nvSpPr>
        <p:spPr>
          <a:xfrm>
            <a:off x="347661" y="2056413"/>
            <a:ext cx="11320464" cy="2328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384" y="0"/>
                </a:lnTo>
                <a:lnTo>
                  <a:pt x="21600" y="10938"/>
                </a:lnTo>
                <a:lnTo>
                  <a:pt x="20408" y="21600"/>
                </a:lnTo>
                <a:lnTo>
                  <a:pt x="0" y="21600"/>
                </a:lnTo>
                <a:lnTo>
                  <a:pt x="1200" y="10837"/>
                </a:lnTo>
                <a:close/>
              </a:path>
            </a:pathLst>
          </a:custGeom>
          <a:solidFill>
            <a:srgbClr val="F2EED8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/>
            </a:pPr>
            <a:endParaRPr sz="1735"/>
          </a:p>
        </p:txBody>
      </p:sp>
      <p:sp>
        <p:nvSpPr>
          <p:cNvPr id="97" name="任意多边形 6"/>
          <p:cNvSpPr/>
          <p:nvPr/>
        </p:nvSpPr>
        <p:spPr>
          <a:xfrm>
            <a:off x="395287" y="2084987"/>
            <a:ext cx="11239501" cy="2273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410" y="0"/>
                </a:lnTo>
                <a:lnTo>
                  <a:pt x="21600" y="10889"/>
                </a:lnTo>
                <a:lnTo>
                  <a:pt x="20423" y="21600"/>
                </a:lnTo>
                <a:lnTo>
                  <a:pt x="0" y="21600"/>
                </a:lnTo>
                <a:lnTo>
                  <a:pt x="1184" y="10830"/>
                </a:lnTo>
                <a:close/>
              </a:path>
            </a:pathLst>
          </a:custGeom>
          <a:solidFill>
            <a:srgbClr val="414455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/>
            </a:pPr>
            <a:endParaRPr sz="1735"/>
          </a:p>
        </p:txBody>
      </p:sp>
      <p:grpSp>
        <p:nvGrpSpPr>
          <p:cNvPr id="101" name="组合 11"/>
          <p:cNvGrpSpPr/>
          <p:nvPr/>
        </p:nvGrpSpPr>
        <p:grpSpPr>
          <a:xfrm>
            <a:off x="1720677" y="2053163"/>
            <a:ext cx="2330695" cy="2338536"/>
            <a:chOff x="0" y="0"/>
            <a:chExt cx="1748019" cy="1753901"/>
          </a:xfrm>
        </p:grpSpPr>
        <p:sp>
          <p:nvSpPr>
            <p:cNvPr id="98" name="Freeform 58"/>
            <p:cNvSpPr/>
            <p:nvPr/>
          </p:nvSpPr>
          <p:spPr>
            <a:xfrm>
              <a:off x="0" y="0"/>
              <a:ext cx="1748020" cy="1753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1" h="21600" extrusionOk="0">
                  <a:moveTo>
                    <a:pt x="10204" y="21600"/>
                  </a:moveTo>
                  <a:cubicBezTo>
                    <a:pt x="9584" y="21600"/>
                    <a:pt x="8963" y="21600"/>
                    <a:pt x="8343" y="21490"/>
                  </a:cubicBezTo>
                  <a:cubicBezTo>
                    <a:pt x="5656" y="20942"/>
                    <a:pt x="3383" y="19297"/>
                    <a:pt x="1832" y="16995"/>
                  </a:cubicBezTo>
                  <a:cubicBezTo>
                    <a:pt x="282" y="14583"/>
                    <a:pt x="-338" y="11732"/>
                    <a:pt x="179" y="8881"/>
                  </a:cubicBezTo>
                  <a:cubicBezTo>
                    <a:pt x="1109" y="3728"/>
                    <a:pt x="5243" y="0"/>
                    <a:pt x="10204" y="0"/>
                  </a:cubicBezTo>
                  <a:cubicBezTo>
                    <a:pt x="10824" y="0"/>
                    <a:pt x="11444" y="0"/>
                    <a:pt x="12064" y="110"/>
                  </a:cubicBezTo>
                  <a:cubicBezTo>
                    <a:pt x="17541" y="1206"/>
                    <a:pt x="21262" y="6908"/>
                    <a:pt x="20229" y="12719"/>
                  </a:cubicBezTo>
                  <a:cubicBezTo>
                    <a:pt x="19402" y="17872"/>
                    <a:pt x="15164" y="21600"/>
                    <a:pt x="10204" y="21600"/>
                  </a:cubicBezTo>
                  <a:close/>
                </a:path>
              </a:pathLst>
            </a:custGeom>
            <a:solidFill>
              <a:srgbClr val="F2EED8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  <p:sp>
          <p:nvSpPr>
            <p:cNvPr id="99" name="Freeform 60"/>
            <p:cNvSpPr/>
            <p:nvPr/>
          </p:nvSpPr>
          <p:spPr>
            <a:xfrm>
              <a:off x="164548" y="168802"/>
              <a:ext cx="1418432" cy="141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4755"/>
                    <a:pt x="0" y="10732"/>
                  </a:cubicBezTo>
                  <a:cubicBezTo>
                    <a:pt x="0" y="11955"/>
                    <a:pt x="270" y="13042"/>
                    <a:pt x="540" y="14128"/>
                  </a:cubicBezTo>
                  <a:cubicBezTo>
                    <a:pt x="5265" y="12498"/>
                    <a:pt x="5265" y="12498"/>
                    <a:pt x="5265" y="12498"/>
                  </a:cubicBezTo>
                  <a:cubicBezTo>
                    <a:pt x="5265" y="12770"/>
                    <a:pt x="5265" y="12770"/>
                    <a:pt x="5265" y="12770"/>
                  </a:cubicBezTo>
                  <a:cubicBezTo>
                    <a:pt x="5535" y="12634"/>
                    <a:pt x="5805" y="12498"/>
                    <a:pt x="5940" y="12362"/>
                  </a:cubicBezTo>
                  <a:cubicBezTo>
                    <a:pt x="7695" y="11411"/>
                    <a:pt x="8235" y="9917"/>
                    <a:pt x="9045" y="8287"/>
                  </a:cubicBezTo>
                  <a:cubicBezTo>
                    <a:pt x="9720" y="6928"/>
                    <a:pt x="10935" y="5706"/>
                    <a:pt x="11475" y="4347"/>
                  </a:cubicBezTo>
                  <a:cubicBezTo>
                    <a:pt x="11610" y="3804"/>
                    <a:pt x="11745" y="3396"/>
                    <a:pt x="11745" y="2853"/>
                  </a:cubicBezTo>
                  <a:cubicBezTo>
                    <a:pt x="11745" y="2581"/>
                    <a:pt x="11610" y="2174"/>
                    <a:pt x="11880" y="1902"/>
                  </a:cubicBezTo>
                  <a:cubicBezTo>
                    <a:pt x="12285" y="1358"/>
                    <a:pt x="12825" y="1902"/>
                    <a:pt x="13230" y="2309"/>
                  </a:cubicBezTo>
                  <a:cubicBezTo>
                    <a:pt x="14175" y="3804"/>
                    <a:pt x="13230" y="5434"/>
                    <a:pt x="12690" y="6928"/>
                  </a:cubicBezTo>
                  <a:cubicBezTo>
                    <a:pt x="12420" y="7608"/>
                    <a:pt x="12015" y="8015"/>
                    <a:pt x="12960" y="8287"/>
                  </a:cubicBezTo>
                  <a:cubicBezTo>
                    <a:pt x="12960" y="8287"/>
                    <a:pt x="14040" y="8558"/>
                    <a:pt x="14040" y="8558"/>
                  </a:cubicBezTo>
                  <a:cubicBezTo>
                    <a:pt x="14715" y="8694"/>
                    <a:pt x="15255" y="8423"/>
                    <a:pt x="15795" y="8694"/>
                  </a:cubicBezTo>
                  <a:cubicBezTo>
                    <a:pt x="16200" y="8966"/>
                    <a:pt x="16740" y="9238"/>
                    <a:pt x="16875" y="9645"/>
                  </a:cubicBezTo>
                  <a:cubicBezTo>
                    <a:pt x="17010" y="10053"/>
                    <a:pt x="16875" y="10460"/>
                    <a:pt x="16875" y="10732"/>
                  </a:cubicBezTo>
                  <a:cubicBezTo>
                    <a:pt x="16875" y="11411"/>
                    <a:pt x="17280" y="11683"/>
                    <a:pt x="17280" y="12362"/>
                  </a:cubicBezTo>
                  <a:cubicBezTo>
                    <a:pt x="17145" y="12770"/>
                    <a:pt x="16875" y="12906"/>
                    <a:pt x="16875" y="13313"/>
                  </a:cubicBezTo>
                  <a:cubicBezTo>
                    <a:pt x="16875" y="13721"/>
                    <a:pt x="17010" y="14128"/>
                    <a:pt x="17010" y="14536"/>
                  </a:cubicBezTo>
                  <a:cubicBezTo>
                    <a:pt x="16875" y="14808"/>
                    <a:pt x="16740" y="14943"/>
                    <a:pt x="16605" y="15079"/>
                  </a:cubicBezTo>
                  <a:cubicBezTo>
                    <a:pt x="16335" y="15215"/>
                    <a:pt x="16335" y="15351"/>
                    <a:pt x="16335" y="15623"/>
                  </a:cubicBezTo>
                  <a:cubicBezTo>
                    <a:pt x="16200" y="16709"/>
                    <a:pt x="14985" y="17117"/>
                    <a:pt x="14040" y="17117"/>
                  </a:cubicBezTo>
                  <a:cubicBezTo>
                    <a:pt x="12555" y="17253"/>
                    <a:pt x="11340" y="17253"/>
                    <a:pt x="9855" y="17389"/>
                  </a:cubicBezTo>
                  <a:cubicBezTo>
                    <a:pt x="9855" y="17389"/>
                    <a:pt x="9855" y="17389"/>
                    <a:pt x="9855" y="17389"/>
                  </a:cubicBezTo>
                  <a:cubicBezTo>
                    <a:pt x="9855" y="17389"/>
                    <a:pt x="9855" y="17389"/>
                    <a:pt x="9720" y="17389"/>
                  </a:cubicBezTo>
                  <a:cubicBezTo>
                    <a:pt x="8910" y="17796"/>
                    <a:pt x="8235" y="18340"/>
                    <a:pt x="7425" y="18883"/>
                  </a:cubicBezTo>
                  <a:cubicBezTo>
                    <a:pt x="7695" y="19834"/>
                    <a:pt x="7695" y="19834"/>
                    <a:pt x="7695" y="19834"/>
                  </a:cubicBezTo>
                  <a:cubicBezTo>
                    <a:pt x="6075" y="20513"/>
                    <a:pt x="6075" y="20513"/>
                    <a:pt x="6075" y="20513"/>
                  </a:cubicBezTo>
                  <a:cubicBezTo>
                    <a:pt x="7560" y="21192"/>
                    <a:pt x="9180" y="21600"/>
                    <a:pt x="10800" y="21600"/>
                  </a:cubicBezTo>
                  <a:cubicBezTo>
                    <a:pt x="16740" y="21600"/>
                    <a:pt x="21600" y="16845"/>
                    <a:pt x="21600" y="10732"/>
                  </a:cubicBezTo>
                  <a:cubicBezTo>
                    <a:pt x="21600" y="4755"/>
                    <a:pt x="16740" y="0"/>
                    <a:pt x="10800" y="0"/>
                  </a:cubicBezTo>
                  <a:close/>
                </a:path>
              </a:pathLst>
            </a:custGeom>
            <a:solidFill>
              <a:srgbClr val="F2EED8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  <p:sp>
          <p:nvSpPr>
            <p:cNvPr id="100" name="Freeform 61"/>
            <p:cNvSpPr/>
            <p:nvPr/>
          </p:nvSpPr>
          <p:spPr>
            <a:xfrm>
              <a:off x="118090" y="115280"/>
              <a:ext cx="1512455" cy="15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6" h="21600" extrusionOk="0">
                  <a:moveTo>
                    <a:pt x="12041" y="253"/>
                  </a:moveTo>
                  <a:cubicBezTo>
                    <a:pt x="11441" y="126"/>
                    <a:pt x="10841" y="0"/>
                    <a:pt x="10241" y="0"/>
                  </a:cubicBezTo>
                  <a:cubicBezTo>
                    <a:pt x="5321" y="0"/>
                    <a:pt x="1121" y="3789"/>
                    <a:pt x="161" y="8842"/>
                  </a:cubicBezTo>
                  <a:cubicBezTo>
                    <a:pt x="-319" y="11621"/>
                    <a:pt x="281" y="14526"/>
                    <a:pt x="1841" y="16926"/>
                  </a:cubicBezTo>
                  <a:cubicBezTo>
                    <a:pt x="3401" y="19200"/>
                    <a:pt x="5681" y="20842"/>
                    <a:pt x="8441" y="21347"/>
                  </a:cubicBezTo>
                  <a:cubicBezTo>
                    <a:pt x="9041" y="21474"/>
                    <a:pt x="9641" y="21600"/>
                    <a:pt x="10241" y="21600"/>
                  </a:cubicBezTo>
                  <a:cubicBezTo>
                    <a:pt x="15161" y="21600"/>
                    <a:pt x="19361" y="17811"/>
                    <a:pt x="20321" y="12758"/>
                  </a:cubicBezTo>
                  <a:cubicBezTo>
                    <a:pt x="21281" y="6947"/>
                    <a:pt x="17681" y="1263"/>
                    <a:pt x="12041" y="253"/>
                  </a:cubicBezTo>
                  <a:close/>
                  <a:moveTo>
                    <a:pt x="19961" y="12632"/>
                  </a:moveTo>
                  <a:cubicBezTo>
                    <a:pt x="19001" y="17558"/>
                    <a:pt x="15041" y="21095"/>
                    <a:pt x="10241" y="21095"/>
                  </a:cubicBezTo>
                  <a:cubicBezTo>
                    <a:pt x="9641" y="21095"/>
                    <a:pt x="9041" y="21095"/>
                    <a:pt x="8441" y="20968"/>
                  </a:cubicBezTo>
                  <a:cubicBezTo>
                    <a:pt x="5921" y="20463"/>
                    <a:pt x="3641" y="18947"/>
                    <a:pt x="2201" y="16674"/>
                  </a:cubicBezTo>
                  <a:cubicBezTo>
                    <a:pt x="641" y="14400"/>
                    <a:pt x="161" y="11621"/>
                    <a:pt x="641" y="8968"/>
                  </a:cubicBezTo>
                  <a:cubicBezTo>
                    <a:pt x="1481" y="4042"/>
                    <a:pt x="5561" y="505"/>
                    <a:pt x="10241" y="505"/>
                  </a:cubicBezTo>
                  <a:cubicBezTo>
                    <a:pt x="10841" y="505"/>
                    <a:pt x="11441" y="505"/>
                    <a:pt x="12041" y="632"/>
                  </a:cubicBezTo>
                  <a:cubicBezTo>
                    <a:pt x="17321" y="1642"/>
                    <a:pt x="20921" y="7074"/>
                    <a:pt x="19961" y="12632"/>
                  </a:cubicBezTo>
                  <a:close/>
                </a:path>
              </a:pathLst>
            </a:custGeom>
            <a:solidFill>
              <a:srgbClr val="F2EED8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102" name="文本框 16"/>
          <p:cNvSpPr txBox="1"/>
          <p:nvPr/>
        </p:nvSpPr>
        <p:spPr>
          <a:xfrm>
            <a:off x="4759961" y="3190239"/>
            <a:ext cx="6001175" cy="830997"/>
          </a:xfrm>
          <a:prstGeom prst="rect">
            <a:avLst/>
          </a:prstGeom>
          <a:ln w="12700">
            <a:miter lim="400000"/>
          </a:ln>
        </p:spPr>
        <p:txBody>
          <a:bodyPr lIns="60959" rIns="60959">
            <a:spAutoFit/>
          </a:bodyPr>
          <a:lstStyle>
            <a:lvl1pPr algn="just"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4800" dirty="0"/>
              <a:t>原神</a:t>
            </a:r>
            <a:r>
              <a:rPr lang="en-US" altLang="zh-CN" sz="4800" dirty="0"/>
              <a:t>UE</a:t>
            </a:r>
            <a:r>
              <a:rPr lang="zh-CN" altLang="en-US" sz="4800" dirty="0"/>
              <a:t>项目答辩</a:t>
            </a:r>
            <a:endParaRPr sz="4800" dirty="0"/>
          </a:p>
        </p:txBody>
      </p:sp>
      <p:sp>
        <p:nvSpPr>
          <p:cNvPr id="103" name="矩形 8"/>
          <p:cNvSpPr/>
          <p:nvPr/>
        </p:nvSpPr>
        <p:spPr>
          <a:xfrm>
            <a:off x="8369096" y="4617049"/>
            <a:ext cx="2867450" cy="400110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wrap="square" lIns="60959" rIns="60959">
            <a:spAutoFit/>
          </a:bodyPr>
          <a:lstStyle>
            <a:lvl1pPr algn="ctr">
              <a:defRPr sz="1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000" dirty="0" err="1"/>
              <a:t>汇报人</a:t>
            </a:r>
            <a:r>
              <a:rPr lang="en-US" sz="2000" dirty="0"/>
              <a:t> </a:t>
            </a:r>
            <a:r>
              <a:rPr sz="2000" dirty="0"/>
              <a:t>：</a:t>
            </a:r>
            <a:r>
              <a:rPr lang="zh-CN" altLang="en-US" sz="2000" dirty="0"/>
              <a:t>陈艺龙</a:t>
            </a:r>
            <a:endParaRPr lang="en-US" altLang="zh-CN" sz="2000" dirty="0"/>
          </a:p>
        </p:txBody>
      </p:sp>
      <p:sp>
        <p:nvSpPr>
          <p:cNvPr id="104" name="矩形 9"/>
          <p:cNvSpPr/>
          <p:nvPr/>
        </p:nvSpPr>
        <p:spPr>
          <a:xfrm>
            <a:off x="8373371" y="5218800"/>
            <a:ext cx="2867450" cy="400110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wrap="none" lIns="60959" rIns="60959">
            <a:spAutoFit/>
          </a:bodyPr>
          <a:lstStyle>
            <a:lvl1pPr algn="ctr">
              <a:defRPr sz="1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000" dirty="0"/>
              <a:t>时间：</a:t>
            </a:r>
            <a:r>
              <a:rPr lang="en-US" sz="2000" dirty="0"/>
              <a:t>2024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</a:t>
            </a:r>
            <a:r>
              <a:rPr lang="en-US" altLang="zh-CN" sz="2000" dirty="0"/>
              <a:t>23</a:t>
            </a:r>
            <a:r>
              <a:rPr lang="zh-CN" altLang="en-US" sz="2000" dirty="0"/>
              <a:t>日</a:t>
            </a:r>
            <a:endParaRPr sz="2000" dirty="0"/>
          </a:p>
        </p:txBody>
      </p:sp>
      <p:sp>
        <p:nvSpPr>
          <p:cNvPr id="105" name="TextBox 7"/>
          <p:cNvSpPr txBox="1"/>
          <p:nvPr/>
        </p:nvSpPr>
        <p:spPr>
          <a:xfrm>
            <a:off x="4896404" y="2797486"/>
            <a:ext cx="5720929" cy="30777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/>
              <a:t>程序设计范式   </a:t>
            </a:r>
            <a:endParaRPr sz="2000" dirty="0"/>
          </a:p>
        </p:txBody>
      </p:sp>
      <p:grpSp>
        <p:nvGrpSpPr>
          <p:cNvPr id="108" name="组合 47"/>
          <p:cNvGrpSpPr/>
          <p:nvPr/>
        </p:nvGrpSpPr>
        <p:grpSpPr>
          <a:xfrm>
            <a:off x="882321" y="1143873"/>
            <a:ext cx="3978300" cy="3875987"/>
            <a:chOff x="0" y="0"/>
            <a:chExt cx="2983724" cy="2906988"/>
          </a:xfrm>
        </p:grpSpPr>
        <p:sp>
          <p:nvSpPr>
            <p:cNvPr id="106" name="Freeform 5"/>
            <p:cNvSpPr/>
            <p:nvPr/>
          </p:nvSpPr>
          <p:spPr>
            <a:xfrm rot="1855731">
              <a:off x="362514" y="435735"/>
              <a:ext cx="2258696" cy="203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  <p:sp>
          <p:nvSpPr>
            <p:cNvPr id="107" name="Freeform 5"/>
            <p:cNvSpPr/>
            <p:nvPr/>
          </p:nvSpPr>
          <p:spPr>
            <a:xfrm rot="1855731">
              <a:off x="436433" y="501316"/>
              <a:ext cx="2129873" cy="1919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109" name="Freeform 5"/>
          <p:cNvSpPr/>
          <p:nvPr/>
        </p:nvSpPr>
        <p:spPr>
          <a:xfrm rot="1855731">
            <a:off x="1684865" y="1958332"/>
            <a:ext cx="2429936" cy="218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6957" y="20435"/>
                </a:moveTo>
                <a:cubicBezTo>
                  <a:pt x="16775" y="20771"/>
                  <a:pt x="16523" y="21062"/>
                  <a:pt x="16200" y="21274"/>
                </a:cubicBezTo>
                <a:cubicBezTo>
                  <a:pt x="15861" y="21495"/>
                  <a:pt x="15491" y="21592"/>
                  <a:pt x="15120" y="21583"/>
                </a:cubicBezTo>
                <a:lnTo>
                  <a:pt x="6433" y="21583"/>
                </a:lnTo>
                <a:cubicBezTo>
                  <a:pt x="6086" y="21583"/>
                  <a:pt x="5723" y="21486"/>
                  <a:pt x="5400" y="21274"/>
                </a:cubicBezTo>
                <a:cubicBezTo>
                  <a:pt x="5077" y="21062"/>
                  <a:pt x="4817" y="20771"/>
                  <a:pt x="4643" y="20426"/>
                </a:cubicBezTo>
                <a:lnTo>
                  <a:pt x="284" y="11966"/>
                </a:lnTo>
                <a:cubicBezTo>
                  <a:pt x="102" y="11622"/>
                  <a:pt x="0" y="11225"/>
                  <a:pt x="0" y="10792"/>
                </a:cubicBezTo>
                <a:cubicBezTo>
                  <a:pt x="0" y="10359"/>
                  <a:pt x="102" y="9962"/>
                  <a:pt x="284" y="9609"/>
                </a:cubicBezTo>
                <a:lnTo>
                  <a:pt x="4627" y="1184"/>
                </a:lnTo>
                <a:cubicBezTo>
                  <a:pt x="4809" y="840"/>
                  <a:pt x="5069" y="531"/>
                  <a:pt x="5400" y="319"/>
                </a:cubicBezTo>
                <a:cubicBezTo>
                  <a:pt x="5707" y="116"/>
                  <a:pt x="6046" y="10"/>
                  <a:pt x="6385" y="1"/>
                </a:cubicBezTo>
                <a:lnTo>
                  <a:pt x="15104" y="1"/>
                </a:lnTo>
                <a:cubicBezTo>
                  <a:pt x="15475" y="-8"/>
                  <a:pt x="15853" y="89"/>
                  <a:pt x="16200" y="319"/>
                </a:cubicBezTo>
                <a:cubicBezTo>
                  <a:pt x="16523" y="522"/>
                  <a:pt x="16783" y="813"/>
                  <a:pt x="16957" y="1158"/>
                </a:cubicBezTo>
                <a:lnTo>
                  <a:pt x="21300" y="9582"/>
                </a:lnTo>
                <a:cubicBezTo>
                  <a:pt x="21490" y="9935"/>
                  <a:pt x="21600" y="10350"/>
                  <a:pt x="21600" y="10792"/>
                </a:cubicBezTo>
                <a:cubicBezTo>
                  <a:pt x="21600" y="11242"/>
                  <a:pt x="21490" y="11657"/>
                  <a:pt x="21293" y="12011"/>
                </a:cubicBezTo>
                <a:lnTo>
                  <a:pt x="16957" y="20435"/>
                </a:lnTo>
                <a:close/>
              </a:path>
            </a:pathLst>
          </a:custGeom>
          <a:ln>
            <a:solidFill>
              <a:srgbClr val="414455"/>
            </a:solidFill>
            <a:prstDash val="sysDash"/>
            <a:miter/>
          </a:ln>
        </p:spPr>
        <p:txBody>
          <a:bodyPr lIns="60959" rIns="60959"/>
          <a:lstStyle/>
          <a:p>
            <a:pPr>
              <a:defRPr sz="1300"/>
            </a:pPr>
            <a:endParaRPr sz="1735"/>
          </a:p>
        </p:txBody>
      </p:sp>
      <p:sp>
        <p:nvSpPr>
          <p:cNvPr id="110" name="直接连接符 86"/>
          <p:cNvSpPr/>
          <p:nvPr/>
        </p:nvSpPr>
        <p:spPr>
          <a:xfrm>
            <a:off x="4848012" y="3190240"/>
            <a:ext cx="5759875" cy="1"/>
          </a:xfrm>
          <a:prstGeom prst="line">
            <a:avLst/>
          </a:prstGeom>
          <a:ln w="19050">
            <a:solidFill>
              <a:srgbClr val="FFFFFF"/>
            </a:solidFill>
            <a:prstDash val="sysDash"/>
          </a:ln>
        </p:spPr>
        <p:txBody>
          <a:bodyPr lIns="60959" rIns="60959"/>
          <a:lstStyle/>
          <a:p>
            <a:endParaRPr sz="2400"/>
          </a:p>
        </p:txBody>
      </p:sp>
      <p:pic>
        <p:nvPicPr>
          <p:cNvPr id="126" name="同济.jpeg" descr="同济.jpeg"/>
          <p:cNvPicPr>
            <a:picLocks noChangeAspect="1"/>
          </p:cNvPicPr>
          <p:nvPr/>
        </p:nvPicPr>
        <p:blipFill>
          <a:blip r:embed="rId1"/>
          <a:srcRect l="12000" t="13309" r="13460" b="13542"/>
          <a:stretch>
            <a:fillRect/>
          </a:stretch>
        </p:blipFill>
        <p:spPr>
          <a:xfrm>
            <a:off x="2190290" y="2370697"/>
            <a:ext cx="1391468" cy="1365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8" h="21569" extrusionOk="0">
                <a:moveTo>
                  <a:pt x="10309" y="4"/>
                </a:moveTo>
                <a:cubicBezTo>
                  <a:pt x="9128" y="23"/>
                  <a:pt x="8295" y="83"/>
                  <a:pt x="7683" y="204"/>
                </a:cubicBezTo>
                <a:cubicBezTo>
                  <a:pt x="7377" y="265"/>
                  <a:pt x="7123" y="343"/>
                  <a:pt x="6912" y="439"/>
                </a:cubicBezTo>
                <a:cubicBezTo>
                  <a:pt x="6701" y="534"/>
                  <a:pt x="6535" y="645"/>
                  <a:pt x="6386" y="781"/>
                </a:cubicBezTo>
                <a:cubicBezTo>
                  <a:pt x="6170" y="981"/>
                  <a:pt x="5926" y="1148"/>
                  <a:pt x="5714" y="1258"/>
                </a:cubicBezTo>
                <a:cubicBezTo>
                  <a:pt x="5554" y="1340"/>
                  <a:pt x="5418" y="1394"/>
                  <a:pt x="5311" y="1400"/>
                </a:cubicBezTo>
                <a:cubicBezTo>
                  <a:pt x="5276" y="1402"/>
                  <a:pt x="5239" y="1400"/>
                  <a:pt x="5213" y="1391"/>
                </a:cubicBezTo>
                <a:cubicBezTo>
                  <a:pt x="5160" y="1375"/>
                  <a:pt x="5061" y="1409"/>
                  <a:pt x="4934" y="1483"/>
                </a:cubicBezTo>
                <a:cubicBezTo>
                  <a:pt x="4807" y="1558"/>
                  <a:pt x="4652" y="1667"/>
                  <a:pt x="4474" y="1809"/>
                </a:cubicBezTo>
                <a:cubicBezTo>
                  <a:pt x="4297" y="1952"/>
                  <a:pt x="4096" y="2124"/>
                  <a:pt x="3892" y="2311"/>
                </a:cubicBezTo>
                <a:cubicBezTo>
                  <a:pt x="3484" y="2685"/>
                  <a:pt x="3052" y="3129"/>
                  <a:pt x="2677" y="3540"/>
                </a:cubicBezTo>
                <a:cubicBezTo>
                  <a:pt x="2116" y="4157"/>
                  <a:pt x="1692" y="4700"/>
                  <a:pt x="1734" y="4869"/>
                </a:cubicBezTo>
                <a:cubicBezTo>
                  <a:pt x="1772" y="5024"/>
                  <a:pt x="1509" y="5869"/>
                  <a:pt x="1143" y="6741"/>
                </a:cubicBezTo>
                <a:cubicBezTo>
                  <a:pt x="1051" y="6959"/>
                  <a:pt x="963" y="7221"/>
                  <a:pt x="888" y="7502"/>
                </a:cubicBezTo>
                <a:cubicBezTo>
                  <a:pt x="739" y="8062"/>
                  <a:pt x="630" y="8710"/>
                  <a:pt x="585" y="9299"/>
                </a:cubicBezTo>
                <a:cubicBezTo>
                  <a:pt x="562" y="9593"/>
                  <a:pt x="555" y="9872"/>
                  <a:pt x="568" y="10118"/>
                </a:cubicBezTo>
                <a:cubicBezTo>
                  <a:pt x="608" y="10855"/>
                  <a:pt x="535" y="11628"/>
                  <a:pt x="388" y="12099"/>
                </a:cubicBezTo>
                <a:cubicBezTo>
                  <a:pt x="339" y="12256"/>
                  <a:pt x="277" y="12374"/>
                  <a:pt x="216" y="12450"/>
                </a:cubicBezTo>
                <a:cubicBezTo>
                  <a:pt x="88" y="12606"/>
                  <a:pt x="16" y="12736"/>
                  <a:pt x="2" y="12843"/>
                </a:cubicBezTo>
                <a:cubicBezTo>
                  <a:pt x="-7" y="12914"/>
                  <a:pt x="16" y="12978"/>
                  <a:pt x="60" y="13035"/>
                </a:cubicBezTo>
                <a:cubicBezTo>
                  <a:pt x="125" y="13121"/>
                  <a:pt x="248" y="13195"/>
                  <a:pt x="437" y="13269"/>
                </a:cubicBezTo>
                <a:cubicBezTo>
                  <a:pt x="493" y="13291"/>
                  <a:pt x="546" y="13315"/>
                  <a:pt x="593" y="13344"/>
                </a:cubicBezTo>
                <a:cubicBezTo>
                  <a:pt x="641" y="13374"/>
                  <a:pt x="678" y="13407"/>
                  <a:pt x="716" y="13444"/>
                </a:cubicBezTo>
                <a:cubicBezTo>
                  <a:pt x="792" y="13519"/>
                  <a:pt x="849" y="13606"/>
                  <a:pt x="888" y="13712"/>
                </a:cubicBezTo>
                <a:cubicBezTo>
                  <a:pt x="968" y="13923"/>
                  <a:pt x="977" y="14198"/>
                  <a:pt x="913" y="14539"/>
                </a:cubicBezTo>
                <a:cubicBezTo>
                  <a:pt x="839" y="14935"/>
                  <a:pt x="866" y="15267"/>
                  <a:pt x="987" y="15492"/>
                </a:cubicBezTo>
                <a:cubicBezTo>
                  <a:pt x="1011" y="15537"/>
                  <a:pt x="1038" y="15581"/>
                  <a:pt x="1069" y="15618"/>
                </a:cubicBezTo>
                <a:cubicBezTo>
                  <a:pt x="1100" y="15654"/>
                  <a:pt x="1138" y="15682"/>
                  <a:pt x="1176" y="15710"/>
                </a:cubicBezTo>
                <a:cubicBezTo>
                  <a:pt x="1214" y="15737"/>
                  <a:pt x="1253" y="15759"/>
                  <a:pt x="1299" y="15776"/>
                </a:cubicBezTo>
                <a:cubicBezTo>
                  <a:pt x="1378" y="15807"/>
                  <a:pt x="1446" y="15847"/>
                  <a:pt x="1504" y="15894"/>
                </a:cubicBezTo>
                <a:cubicBezTo>
                  <a:pt x="1561" y="15939"/>
                  <a:pt x="1612" y="15990"/>
                  <a:pt x="1643" y="16044"/>
                </a:cubicBezTo>
                <a:cubicBezTo>
                  <a:pt x="1675" y="16099"/>
                  <a:pt x="1691" y="16163"/>
                  <a:pt x="1693" y="16219"/>
                </a:cubicBezTo>
                <a:cubicBezTo>
                  <a:pt x="1695" y="16276"/>
                  <a:pt x="1683" y="16327"/>
                  <a:pt x="1652" y="16378"/>
                </a:cubicBezTo>
                <a:cubicBezTo>
                  <a:pt x="1620" y="16430"/>
                  <a:pt x="1607" y="16489"/>
                  <a:pt x="1611" y="16545"/>
                </a:cubicBezTo>
                <a:cubicBezTo>
                  <a:pt x="1614" y="16602"/>
                  <a:pt x="1633" y="16657"/>
                  <a:pt x="1668" y="16713"/>
                </a:cubicBezTo>
                <a:cubicBezTo>
                  <a:pt x="1704" y="16770"/>
                  <a:pt x="1754" y="16824"/>
                  <a:pt x="1816" y="16871"/>
                </a:cubicBezTo>
                <a:cubicBezTo>
                  <a:pt x="1877" y="16919"/>
                  <a:pt x="1953" y="16964"/>
                  <a:pt x="2037" y="16997"/>
                </a:cubicBezTo>
                <a:cubicBezTo>
                  <a:pt x="2121" y="17030"/>
                  <a:pt x="2194" y="17067"/>
                  <a:pt x="2267" y="17122"/>
                </a:cubicBezTo>
                <a:cubicBezTo>
                  <a:pt x="2413" y="17233"/>
                  <a:pt x="2532" y="17389"/>
                  <a:pt x="2595" y="17540"/>
                </a:cubicBezTo>
                <a:cubicBezTo>
                  <a:pt x="2626" y="17617"/>
                  <a:pt x="2644" y="17693"/>
                  <a:pt x="2645" y="17766"/>
                </a:cubicBezTo>
                <a:cubicBezTo>
                  <a:pt x="2645" y="17799"/>
                  <a:pt x="2660" y="17832"/>
                  <a:pt x="2677" y="17874"/>
                </a:cubicBezTo>
                <a:cubicBezTo>
                  <a:pt x="2695" y="17916"/>
                  <a:pt x="2718" y="17967"/>
                  <a:pt x="2751" y="18017"/>
                </a:cubicBezTo>
                <a:cubicBezTo>
                  <a:pt x="2820" y="18118"/>
                  <a:pt x="2918" y="18226"/>
                  <a:pt x="3038" y="18351"/>
                </a:cubicBezTo>
                <a:cubicBezTo>
                  <a:pt x="3279" y="18600"/>
                  <a:pt x="3613" y="18892"/>
                  <a:pt x="3999" y="19187"/>
                </a:cubicBezTo>
                <a:cubicBezTo>
                  <a:pt x="4191" y="19334"/>
                  <a:pt x="4394" y="19485"/>
                  <a:pt x="4606" y="19630"/>
                </a:cubicBezTo>
                <a:cubicBezTo>
                  <a:pt x="5028" y="19920"/>
                  <a:pt x="5478" y="20198"/>
                  <a:pt x="5902" y="20424"/>
                </a:cubicBezTo>
                <a:cubicBezTo>
                  <a:pt x="6115" y="20537"/>
                  <a:pt x="6323" y="20633"/>
                  <a:pt x="6518" y="20716"/>
                </a:cubicBezTo>
                <a:cubicBezTo>
                  <a:pt x="6966" y="20909"/>
                  <a:pt x="8130" y="21193"/>
                  <a:pt x="9111" y="21343"/>
                </a:cubicBezTo>
                <a:cubicBezTo>
                  <a:pt x="9460" y="21397"/>
                  <a:pt x="9810" y="21443"/>
                  <a:pt x="10145" y="21477"/>
                </a:cubicBezTo>
                <a:cubicBezTo>
                  <a:pt x="10480" y="21511"/>
                  <a:pt x="10804" y="21537"/>
                  <a:pt x="11121" y="21552"/>
                </a:cubicBezTo>
                <a:cubicBezTo>
                  <a:pt x="11754" y="21583"/>
                  <a:pt x="12340" y="21571"/>
                  <a:pt x="12877" y="21527"/>
                </a:cubicBezTo>
                <a:cubicBezTo>
                  <a:pt x="13415" y="21484"/>
                  <a:pt x="13901" y="21408"/>
                  <a:pt x="14313" y="21293"/>
                </a:cubicBezTo>
                <a:cubicBezTo>
                  <a:pt x="14726" y="21178"/>
                  <a:pt x="15072" y="21026"/>
                  <a:pt x="15331" y="20842"/>
                </a:cubicBezTo>
                <a:cubicBezTo>
                  <a:pt x="15368" y="20816"/>
                  <a:pt x="15407" y="20792"/>
                  <a:pt x="15446" y="20767"/>
                </a:cubicBezTo>
                <a:cubicBezTo>
                  <a:pt x="15453" y="20618"/>
                  <a:pt x="15519" y="20473"/>
                  <a:pt x="15651" y="20390"/>
                </a:cubicBezTo>
                <a:cubicBezTo>
                  <a:pt x="15802" y="20295"/>
                  <a:pt x="15993" y="20309"/>
                  <a:pt x="16135" y="20399"/>
                </a:cubicBezTo>
                <a:cubicBezTo>
                  <a:pt x="16340" y="20311"/>
                  <a:pt x="16529" y="20245"/>
                  <a:pt x="16701" y="20207"/>
                </a:cubicBezTo>
                <a:cubicBezTo>
                  <a:pt x="16808" y="20182"/>
                  <a:pt x="16908" y="20165"/>
                  <a:pt x="16989" y="20165"/>
                </a:cubicBezTo>
                <a:cubicBezTo>
                  <a:pt x="17156" y="20165"/>
                  <a:pt x="17404" y="20042"/>
                  <a:pt x="17694" y="19847"/>
                </a:cubicBezTo>
                <a:cubicBezTo>
                  <a:pt x="17791" y="19782"/>
                  <a:pt x="17893" y="19711"/>
                  <a:pt x="17998" y="19630"/>
                </a:cubicBezTo>
                <a:cubicBezTo>
                  <a:pt x="18945" y="18902"/>
                  <a:pt x="20170" y="17592"/>
                  <a:pt x="20640" y="16771"/>
                </a:cubicBezTo>
                <a:cubicBezTo>
                  <a:pt x="20745" y="16589"/>
                  <a:pt x="20810" y="16434"/>
                  <a:pt x="20829" y="16311"/>
                </a:cubicBezTo>
                <a:cubicBezTo>
                  <a:pt x="20839" y="16250"/>
                  <a:pt x="20837" y="16195"/>
                  <a:pt x="20821" y="16153"/>
                </a:cubicBezTo>
                <a:cubicBezTo>
                  <a:pt x="20717" y="15878"/>
                  <a:pt x="20860" y="15462"/>
                  <a:pt x="21141" y="15225"/>
                </a:cubicBezTo>
                <a:cubicBezTo>
                  <a:pt x="21221" y="15157"/>
                  <a:pt x="21288" y="14989"/>
                  <a:pt x="21346" y="14740"/>
                </a:cubicBezTo>
                <a:cubicBezTo>
                  <a:pt x="21520" y="13993"/>
                  <a:pt x="21593" y="12545"/>
                  <a:pt x="21576" y="11079"/>
                </a:cubicBezTo>
                <a:cubicBezTo>
                  <a:pt x="21564" y="10102"/>
                  <a:pt x="21518" y="9112"/>
                  <a:pt x="21428" y="8321"/>
                </a:cubicBezTo>
                <a:cubicBezTo>
                  <a:pt x="21406" y="8122"/>
                  <a:pt x="21373" y="7939"/>
                  <a:pt x="21346" y="7769"/>
                </a:cubicBezTo>
                <a:cubicBezTo>
                  <a:pt x="21291" y="7427"/>
                  <a:pt x="21230" y="7144"/>
                  <a:pt x="21157" y="6950"/>
                </a:cubicBezTo>
                <a:cubicBezTo>
                  <a:pt x="21121" y="6851"/>
                  <a:pt x="21084" y="6775"/>
                  <a:pt x="21042" y="6724"/>
                </a:cubicBezTo>
                <a:cubicBezTo>
                  <a:pt x="20981" y="6648"/>
                  <a:pt x="20922" y="6575"/>
                  <a:pt x="20878" y="6498"/>
                </a:cubicBezTo>
                <a:cubicBezTo>
                  <a:pt x="20835" y="6421"/>
                  <a:pt x="20802" y="6341"/>
                  <a:pt x="20780" y="6273"/>
                </a:cubicBezTo>
                <a:cubicBezTo>
                  <a:pt x="20757" y="6202"/>
                  <a:pt x="20746" y="6142"/>
                  <a:pt x="20747" y="6089"/>
                </a:cubicBezTo>
                <a:cubicBezTo>
                  <a:pt x="20748" y="6062"/>
                  <a:pt x="20756" y="6043"/>
                  <a:pt x="20763" y="6022"/>
                </a:cubicBezTo>
                <a:cubicBezTo>
                  <a:pt x="20771" y="6001"/>
                  <a:pt x="20782" y="5978"/>
                  <a:pt x="20796" y="5964"/>
                </a:cubicBezTo>
                <a:cubicBezTo>
                  <a:pt x="20810" y="5950"/>
                  <a:pt x="20810" y="5936"/>
                  <a:pt x="20813" y="5913"/>
                </a:cubicBezTo>
                <a:cubicBezTo>
                  <a:pt x="20819" y="5841"/>
                  <a:pt x="20782" y="5734"/>
                  <a:pt x="20698" y="5604"/>
                </a:cubicBezTo>
                <a:cubicBezTo>
                  <a:pt x="20642" y="5517"/>
                  <a:pt x="20564" y="5412"/>
                  <a:pt x="20476" y="5312"/>
                </a:cubicBezTo>
                <a:cubicBezTo>
                  <a:pt x="20389" y="5211"/>
                  <a:pt x="20285" y="5114"/>
                  <a:pt x="20173" y="5011"/>
                </a:cubicBezTo>
                <a:cubicBezTo>
                  <a:pt x="19948" y="4803"/>
                  <a:pt x="19746" y="4552"/>
                  <a:pt x="19598" y="4325"/>
                </a:cubicBezTo>
                <a:cubicBezTo>
                  <a:pt x="19450" y="4099"/>
                  <a:pt x="19360" y="3893"/>
                  <a:pt x="19360" y="3757"/>
                </a:cubicBezTo>
                <a:cubicBezTo>
                  <a:pt x="19360" y="3485"/>
                  <a:pt x="18988" y="2925"/>
                  <a:pt x="18540" y="2511"/>
                </a:cubicBezTo>
                <a:cubicBezTo>
                  <a:pt x="18315" y="2305"/>
                  <a:pt x="18113" y="2152"/>
                  <a:pt x="17965" y="2077"/>
                </a:cubicBezTo>
                <a:cubicBezTo>
                  <a:pt x="17854" y="2020"/>
                  <a:pt x="17776" y="2008"/>
                  <a:pt x="17744" y="2043"/>
                </a:cubicBezTo>
                <a:cubicBezTo>
                  <a:pt x="17733" y="2055"/>
                  <a:pt x="17727" y="2071"/>
                  <a:pt x="17727" y="2094"/>
                </a:cubicBezTo>
                <a:cubicBezTo>
                  <a:pt x="17727" y="2140"/>
                  <a:pt x="17704" y="2168"/>
                  <a:pt x="17662" y="2169"/>
                </a:cubicBezTo>
                <a:cubicBezTo>
                  <a:pt x="17535" y="2172"/>
                  <a:pt x="17242" y="1984"/>
                  <a:pt x="16898" y="1667"/>
                </a:cubicBezTo>
                <a:cubicBezTo>
                  <a:pt x="16783" y="1561"/>
                  <a:pt x="16649" y="1457"/>
                  <a:pt x="16504" y="1358"/>
                </a:cubicBezTo>
                <a:cubicBezTo>
                  <a:pt x="16361" y="1259"/>
                  <a:pt x="16207" y="1164"/>
                  <a:pt x="16053" y="1082"/>
                </a:cubicBezTo>
                <a:cubicBezTo>
                  <a:pt x="15745" y="919"/>
                  <a:pt x="15430" y="802"/>
                  <a:pt x="15192" y="764"/>
                </a:cubicBezTo>
                <a:cubicBezTo>
                  <a:pt x="14953" y="727"/>
                  <a:pt x="14690" y="657"/>
                  <a:pt x="14453" y="572"/>
                </a:cubicBezTo>
                <a:cubicBezTo>
                  <a:pt x="14333" y="530"/>
                  <a:pt x="14221" y="477"/>
                  <a:pt x="14125" y="430"/>
                </a:cubicBezTo>
                <a:cubicBezTo>
                  <a:pt x="14027" y="383"/>
                  <a:pt x="13947" y="334"/>
                  <a:pt x="13887" y="288"/>
                </a:cubicBezTo>
                <a:cubicBezTo>
                  <a:pt x="13857" y="265"/>
                  <a:pt x="13800" y="250"/>
                  <a:pt x="13731" y="230"/>
                </a:cubicBezTo>
                <a:cubicBezTo>
                  <a:pt x="13660" y="208"/>
                  <a:pt x="13574" y="181"/>
                  <a:pt x="13468" y="163"/>
                </a:cubicBezTo>
                <a:cubicBezTo>
                  <a:pt x="12833" y="50"/>
                  <a:pt x="11603" y="-17"/>
                  <a:pt x="10309" y="4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文本框 9"/>
          <p:cNvSpPr txBox="1"/>
          <p:nvPr/>
        </p:nvSpPr>
        <p:spPr>
          <a:xfrm>
            <a:off x="1269832" y="308834"/>
            <a:ext cx="4693645" cy="335906"/>
          </a:xfrm>
          <a:prstGeom prst="rect">
            <a:avLst/>
          </a:prstGeom>
          <a:ln w="12700">
            <a:miter lim="400000"/>
          </a:ln>
        </p:spPr>
        <p:txBody>
          <a:bodyPr wrap="square"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735" dirty="0"/>
              <a:t>C++</a:t>
            </a:r>
            <a:r>
              <a:rPr lang="zh-CN" altLang="en-US" sz="1735" dirty="0"/>
              <a:t>类的设计</a:t>
            </a:r>
            <a:r>
              <a:rPr lang="en-US" altLang="zh-CN" sz="1735" dirty="0"/>
              <a:t>——</a:t>
            </a:r>
            <a:r>
              <a:rPr lang="en-US" altLang="zh-CN" sz="1735" dirty="0" err="1"/>
              <a:t>EnemyCharacter</a:t>
            </a:r>
            <a:endParaRPr sz="1735" dirty="0"/>
          </a:p>
        </p:txBody>
      </p:sp>
      <p:sp>
        <p:nvSpPr>
          <p:cNvPr id="2236" name="直接连接符 123"/>
          <p:cNvSpPr/>
          <p:nvPr/>
        </p:nvSpPr>
        <p:spPr>
          <a:xfrm>
            <a:off x="1341822" y="668782"/>
            <a:ext cx="9721436" cy="1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txBody>
          <a:bodyPr lIns="60959" rIns="60959"/>
          <a:lstStyle/>
          <a:p>
            <a:endParaRPr sz="2400"/>
          </a:p>
        </p:txBody>
      </p:sp>
      <p:grpSp>
        <p:nvGrpSpPr>
          <p:cNvPr id="2239" name="组合 124"/>
          <p:cNvGrpSpPr/>
          <p:nvPr/>
        </p:nvGrpSpPr>
        <p:grpSpPr>
          <a:xfrm>
            <a:off x="11195046" y="410991"/>
            <a:ext cx="341644" cy="332832"/>
            <a:chOff x="0" y="0"/>
            <a:chExt cx="256231" cy="249622"/>
          </a:xfrm>
        </p:grpSpPr>
        <p:sp>
          <p:nvSpPr>
            <p:cNvPr id="2237" name="Freeform 5"/>
            <p:cNvSpPr/>
            <p:nvPr/>
          </p:nvSpPr>
          <p:spPr>
            <a:xfrm rot="1855731">
              <a:off x="31121" y="37427"/>
              <a:ext cx="193990" cy="17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  <p:sp>
          <p:nvSpPr>
            <p:cNvPr id="2238" name="Freeform 5"/>
            <p:cNvSpPr/>
            <p:nvPr/>
          </p:nvSpPr>
          <p:spPr>
            <a:xfrm rot="1855731">
              <a:off x="37469" y="43057"/>
              <a:ext cx="182926" cy="16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</p:grpSp>
      <p:sp>
        <p:nvSpPr>
          <p:cNvPr id="2240" name="文本框 9"/>
          <p:cNvSpPr txBox="1"/>
          <p:nvPr/>
        </p:nvSpPr>
        <p:spPr>
          <a:xfrm>
            <a:off x="10703312" y="334062"/>
            <a:ext cx="431937" cy="335906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pPr>
            <a:endParaRPr sz="1735" dirty="0"/>
          </a:p>
        </p:txBody>
      </p:sp>
      <p:grpSp>
        <p:nvGrpSpPr>
          <p:cNvPr id="2245" name="组合 64"/>
          <p:cNvGrpSpPr/>
          <p:nvPr/>
        </p:nvGrpSpPr>
        <p:grpSpPr>
          <a:xfrm>
            <a:off x="445278" y="60975"/>
            <a:ext cx="885484" cy="862647"/>
            <a:chOff x="0" y="0"/>
            <a:chExt cx="664111" cy="646983"/>
          </a:xfrm>
        </p:grpSpPr>
        <p:grpSp>
          <p:nvGrpSpPr>
            <p:cNvPr id="2243" name="组合 65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sp>
            <p:nvSpPr>
              <p:cNvPr id="2241" name="Freeform 5"/>
              <p:cNvSpPr/>
              <p:nvPr/>
            </p:nvSpPr>
            <p:spPr>
              <a:xfrm rot="1855731">
                <a:off x="80661" y="97005"/>
                <a:ext cx="502790" cy="452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2242" name="Freeform 5"/>
              <p:cNvSpPr/>
              <p:nvPr/>
            </p:nvSpPr>
            <p:spPr>
              <a:xfrm rot="1855731">
                <a:off x="97115" y="111599"/>
                <a:ext cx="474114" cy="427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2244" name="Freeform 5"/>
            <p:cNvSpPr/>
            <p:nvPr/>
          </p:nvSpPr>
          <p:spPr>
            <a:xfrm rot="1855731">
              <a:off x="114721" y="128685"/>
              <a:ext cx="432458" cy="38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14" name="Freeform 261"/>
          <p:cNvSpPr/>
          <p:nvPr/>
        </p:nvSpPr>
        <p:spPr>
          <a:xfrm>
            <a:off x="670335" y="334062"/>
            <a:ext cx="405287" cy="33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98" y="3265"/>
                </a:moveTo>
                <a:cubicBezTo>
                  <a:pt x="18586" y="251"/>
                  <a:pt x="18586" y="251"/>
                  <a:pt x="18586" y="251"/>
                </a:cubicBezTo>
                <a:cubicBezTo>
                  <a:pt x="18335" y="251"/>
                  <a:pt x="18335" y="251"/>
                  <a:pt x="18084" y="251"/>
                </a:cubicBezTo>
                <a:cubicBezTo>
                  <a:pt x="18084" y="251"/>
                  <a:pt x="17833" y="251"/>
                  <a:pt x="17833" y="251"/>
                </a:cubicBezTo>
                <a:cubicBezTo>
                  <a:pt x="17581" y="502"/>
                  <a:pt x="17330" y="753"/>
                  <a:pt x="17330" y="1005"/>
                </a:cubicBezTo>
                <a:cubicBezTo>
                  <a:pt x="17330" y="2512"/>
                  <a:pt x="17330" y="2512"/>
                  <a:pt x="17330" y="2512"/>
                </a:cubicBezTo>
                <a:cubicBezTo>
                  <a:pt x="14819" y="2512"/>
                  <a:pt x="14819" y="2512"/>
                  <a:pt x="14819" y="2512"/>
                </a:cubicBezTo>
                <a:cubicBezTo>
                  <a:pt x="14819" y="251"/>
                  <a:pt x="14819" y="251"/>
                  <a:pt x="14819" y="251"/>
                </a:cubicBezTo>
                <a:cubicBezTo>
                  <a:pt x="14819" y="251"/>
                  <a:pt x="14819" y="0"/>
                  <a:pt x="14567" y="0"/>
                </a:cubicBezTo>
                <a:cubicBezTo>
                  <a:pt x="11553" y="0"/>
                  <a:pt x="11553" y="0"/>
                  <a:pt x="11553" y="0"/>
                </a:cubicBezTo>
                <a:cubicBezTo>
                  <a:pt x="11302" y="0"/>
                  <a:pt x="11302" y="251"/>
                  <a:pt x="11302" y="251"/>
                </a:cubicBezTo>
                <a:cubicBezTo>
                  <a:pt x="11302" y="2512"/>
                  <a:pt x="11302" y="2512"/>
                  <a:pt x="11302" y="2512"/>
                </a:cubicBezTo>
                <a:cubicBezTo>
                  <a:pt x="11051" y="2763"/>
                  <a:pt x="11051" y="3014"/>
                  <a:pt x="11051" y="3265"/>
                </a:cubicBezTo>
                <a:cubicBezTo>
                  <a:pt x="11051" y="5274"/>
                  <a:pt x="11051" y="5274"/>
                  <a:pt x="11051" y="5274"/>
                </a:cubicBezTo>
                <a:cubicBezTo>
                  <a:pt x="11051" y="5526"/>
                  <a:pt x="11051" y="5777"/>
                  <a:pt x="11302" y="6028"/>
                </a:cubicBezTo>
                <a:cubicBezTo>
                  <a:pt x="11302" y="6781"/>
                  <a:pt x="11302" y="6781"/>
                  <a:pt x="11302" y="6781"/>
                </a:cubicBezTo>
                <a:cubicBezTo>
                  <a:pt x="9293" y="6781"/>
                  <a:pt x="9293" y="6781"/>
                  <a:pt x="9293" y="6781"/>
                </a:cubicBezTo>
                <a:cubicBezTo>
                  <a:pt x="9293" y="5274"/>
                  <a:pt x="9293" y="5274"/>
                  <a:pt x="9293" y="5274"/>
                </a:cubicBezTo>
                <a:cubicBezTo>
                  <a:pt x="9293" y="5023"/>
                  <a:pt x="9042" y="4772"/>
                  <a:pt x="8540" y="4521"/>
                </a:cubicBezTo>
                <a:cubicBezTo>
                  <a:pt x="8540" y="4521"/>
                  <a:pt x="8288" y="4521"/>
                  <a:pt x="8037" y="4521"/>
                </a:cubicBezTo>
                <a:cubicBezTo>
                  <a:pt x="7786" y="4521"/>
                  <a:pt x="7535" y="4521"/>
                  <a:pt x="7284" y="4521"/>
                </a:cubicBezTo>
                <a:cubicBezTo>
                  <a:pt x="753" y="7535"/>
                  <a:pt x="753" y="7535"/>
                  <a:pt x="753" y="7535"/>
                </a:cubicBezTo>
                <a:cubicBezTo>
                  <a:pt x="251" y="7786"/>
                  <a:pt x="0" y="8288"/>
                  <a:pt x="0" y="8540"/>
                </a:cubicBezTo>
                <a:cubicBezTo>
                  <a:pt x="0" y="9042"/>
                  <a:pt x="251" y="9544"/>
                  <a:pt x="753" y="9544"/>
                </a:cubicBezTo>
                <a:cubicBezTo>
                  <a:pt x="7284" y="12558"/>
                  <a:pt x="7284" y="12558"/>
                  <a:pt x="7284" y="12558"/>
                </a:cubicBezTo>
                <a:cubicBezTo>
                  <a:pt x="7284" y="12809"/>
                  <a:pt x="7535" y="12809"/>
                  <a:pt x="7786" y="12809"/>
                </a:cubicBezTo>
                <a:cubicBezTo>
                  <a:pt x="8037" y="12809"/>
                  <a:pt x="8288" y="12809"/>
                  <a:pt x="8540" y="12558"/>
                </a:cubicBezTo>
                <a:cubicBezTo>
                  <a:pt x="9042" y="12558"/>
                  <a:pt x="9293" y="12056"/>
                  <a:pt x="9293" y="11805"/>
                </a:cubicBezTo>
                <a:cubicBezTo>
                  <a:pt x="9293" y="10549"/>
                  <a:pt x="9293" y="10549"/>
                  <a:pt x="9293" y="10549"/>
                </a:cubicBezTo>
                <a:cubicBezTo>
                  <a:pt x="11302" y="10549"/>
                  <a:pt x="11302" y="10549"/>
                  <a:pt x="11302" y="10549"/>
                </a:cubicBezTo>
                <a:cubicBezTo>
                  <a:pt x="11302" y="21349"/>
                  <a:pt x="11302" y="21349"/>
                  <a:pt x="11302" y="21349"/>
                </a:cubicBezTo>
                <a:cubicBezTo>
                  <a:pt x="11302" y="21600"/>
                  <a:pt x="11302" y="21600"/>
                  <a:pt x="11553" y="21600"/>
                </a:cubicBezTo>
                <a:cubicBezTo>
                  <a:pt x="14567" y="21600"/>
                  <a:pt x="14567" y="21600"/>
                  <a:pt x="14567" y="21600"/>
                </a:cubicBezTo>
                <a:cubicBezTo>
                  <a:pt x="14819" y="21600"/>
                  <a:pt x="14819" y="21600"/>
                  <a:pt x="14819" y="21349"/>
                </a:cubicBezTo>
                <a:cubicBezTo>
                  <a:pt x="14819" y="10298"/>
                  <a:pt x="14819" y="10298"/>
                  <a:pt x="14819" y="10298"/>
                </a:cubicBezTo>
                <a:cubicBezTo>
                  <a:pt x="15321" y="10298"/>
                  <a:pt x="15572" y="10047"/>
                  <a:pt x="15572" y="9544"/>
                </a:cubicBezTo>
                <a:cubicBezTo>
                  <a:pt x="15572" y="7535"/>
                  <a:pt x="15572" y="7535"/>
                  <a:pt x="15572" y="7535"/>
                </a:cubicBezTo>
                <a:cubicBezTo>
                  <a:pt x="15572" y="7284"/>
                  <a:pt x="15321" y="7033"/>
                  <a:pt x="14819" y="6781"/>
                </a:cubicBezTo>
                <a:cubicBezTo>
                  <a:pt x="14819" y="6279"/>
                  <a:pt x="14819" y="6279"/>
                  <a:pt x="14819" y="6279"/>
                </a:cubicBezTo>
                <a:cubicBezTo>
                  <a:pt x="17330" y="6279"/>
                  <a:pt x="17330" y="6279"/>
                  <a:pt x="17330" y="6279"/>
                </a:cubicBezTo>
                <a:cubicBezTo>
                  <a:pt x="17330" y="7535"/>
                  <a:pt x="17330" y="7535"/>
                  <a:pt x="17330" y="7535"/>
                </a:cubicBezTo>
                <a:cubicBezTo>
                  <a:pt x="17330" y="7786"/>
                  <a:pt x="17581" y="8288"/>
                  <a:pt x="17833" y="8288"/>
                </a:cubicBezTo>
                <a:cubicBezTo>
                  <a:pt x="17833" y="8540"/>
                  <a:pt x="18084" y="8540"/>
                  <a:pt x="18335" y="8540"/>
                </a:cubicBezTo>
                <a:cubicBezTo>
                  <a:pt x="18335" y="8540"/>
                  <a:pt x="18586" y="8540"/>
                  <a:pt x="18586" y="8288"/>
                </a:cubicBezTo>
                <a:cubicBezTo>
                  <a:pt x="21098" y="5274"/>
                  <a:pt x="21098" y="5274"/>
                  <a:pt x="21098" y="5274"/>
                </a:cubicBezTo>
                <a:cubicBezTo>
                  <a:pt x="21349" y="5274"/>
                  <a:pt x="21600" y="4772"/>
                  <a:pt x="21600" y="4270"/>
                </a:cubicBezTo>
                <a:cubicBezTo>
                  <a:pt x="21600" y="4019"/>
                  <a:pt x="21349" y="3516"/>
                  <a:pt x="21098" y="3265"/>
                </a:cubicBezTo>
                <a:close/>
              </a:path>
            </a:pathLst>
          </a:custGeom>
          <a:solidFill>
            <a:srgbClr val="414455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>
                <a:solidFill>
                  <a:srgbClr val="595959"/>
                </a:solidFill>
              </a:defRPr>
            </a:pPr>
            <a:endParaRPr sz="1735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22" y="743825"/>
            <a:ext cx="9334225" cy="5911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文本框 9"/>
          <p:cNvSpPr txBox="1"/>
          <p:nvPr/>
        </p:nvSpPr>
        <p:spPr>
          <a:xfrm>
            <a:off x="1269832" y="308834"/>
            <a:ext cx="3963119" cy="335906"/>
          </a:xfrm>
          <a:prstGeom prst="rect">
            <a:avLst/>
          </a:prstGeom>
          <a:ln w="12700">
            <a:miter lim="400000"/>
          </a:ln>
        </p:spPr>
        <p:txBody>
          <a:bodyPr wrap="square"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735" dirty="0"/>
              <a:t>C++</a:t>
            </a:r>
            <a:r>
              <a:rPr lang="zh-CN" altLang="en-US" sz="1735" dirty="0"/>
              <a:t>类的设计</a:t>
            </a:r>
            <a:r>
              <a:rPr lang="en-US" altLang="zh-CN" sz="1735" dirty="0"/>
              <a:t>——</a:t>
            </a:r>
            <a:r>
              <a:rPr lang="en-US" altLang="zh-CN" sz="1735" dirty="0" err="1"/>
              <a:t>BaseHud</a:t>
            </a:r>
            <a:endParaRPr sz="1735" dirty="0"/>
          </a:p>
        </p:txBody>
      </p:sp>
      <p:sp>
        <p:nvSpPr>
          <p:cNvPr id="2236" name="直接连接符 123"/>
          <p:cNvSpPr/>
          <p:nvPr/>
        </p:nvSpPr>
        <p:spPr>
          <a:xfrm>
            <a:off x="1341822" y="668782"/>
            <a:ext cx="9721436" cy="1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txBody>
          <a:bodyPr lIns="60959" rIns="60959"/>
          <a:lstStyle/>
          <a:p>
            <a:endParaRPr sz="2400"/>
          </a:p>
        </p:txBody>
      </p:sp>
      <p:grpSp>
        <p:nvGrpSpPr>
          <p:cNvPr id="2239" name="组合 124"/>
          <p:cNvGrpSpPr/>
          <p:nvPr/>
        </p:nvGrpSpPr>
        <p:grpSpPr>
          <a:xfrm>
            <a:off x="11195046" y="410991"/>
            <a:ext cx="341644" cy="332832"/>
            <a:chOff x="0" y="0"/>
            <a:chExt cx="256231" cy="249622"/>
          </a:xfrm>
        </p:grpSpPr>
        <p:sp>
          <p:nvSpPr>
            <p:cNvPr id="2237" name="Freeform 5"/>
            <p:cNvSpPr/>
            <p:nvPr/>
          </p:nvSpPr>
          <p:spPr>
            <a:xfrm rot="1855731">
              <a:off x="31121" y="37427"/>
              <a:ext cx="193990" cy="17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  <p:sp>
          <p:nvSpPr>
            <p:cNvPr id="2238" name="Freeform 5"/>
            <p:cNvSpPr/>
            <p:nvPr/>
          </p:nvSpPr>
          <p:spPr>
            <a:xfrm rot="1855731">
              <a:off x="37469" y="43057"/>
              <a:ext cx="182926" cy="16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</p:grpSp>
      <p:sp>
        <p:nvSpPr>
          <p:cNvPr id="2240" name="文本框 9"/>
          <p:cNvSpPr txBox="1"/>
          <p:nvPr/>
        </p:nvSpPr>
        <p:spPr>
          <a:xfrm>
            <a:off x="10703312" y="334062"/>
            <a:ext cx="431937" cy="335906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pPr>
            <a:endParaRPr sz="1735" dirty="0"/>
          </a:p>
        </p:txBody>
      </p:sp>
      <p:grpSp>
        <p:nvGrpSpPr>
          <p:cNvPr id="2245" name="组合 64"/>
          <p:cNvGrpSpPr/>
          <p:nvPr/>
        </p:nvGrpSpPr>
        <p:grpSpPr>
          <a:xfrm>
            <a:off x="445278" y="60975"/>
            <a:ext cx="885484" cy="862647"/>
            <a:chOff x="0" y="0"/>
            <a:chExt cx="664111" cy="646983"/>
          </a:xfrm>
        </p:grpSpPr>
        <p:grpSp>
          <p:nvGrpSpPr>
            <p:cNvPr id="2243" name="组合 65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sp>
            <p:nvSpPr>
              <p:cNvPr id="2241" name="Freeform 5"/>
              <p:cNvSpPr/>
              <p:nvPr/>
            </p:nvSpPr>
            <p:spPr>
              <a:xfrm rot="1855731">
                <a:off x="80661" y="97005"/>
                <a:ext cx="502790" cy="452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2242" name="Freeform 5"/>
              <p:cNvSpPr/>
              <p:nvPr/>
            </p:nvSpPr>
            <p:spPr>
              <a:xfrm rot="1855731">
                <a:off x="97115" y="111599"/>
                <a:ext cx="474114" cy="427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2244" name="Freeform 5"/>
            <p:cNvSpPr/>
            <p:nvPr/>
          </p:nvSpPr>
          <p:spPr>
            <a:xfrm rot="1855731">
              <a:off x="114721" y="128685"/>
              <a:ext cx="432458" cy="38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14" name="Freeform 261"/>
          <p:cNvSpPr/>
          <p:nvPr/>
        </p:nvSpPr>
        <p:spPr>
          <a:xfrm>
            <a:off x="670335" y="334062"/>
            <a:ext cx="405287" cy="33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98" y="3265"/>
                </a:moveTo>
                <a:cubicBezTo>
                  <a:pt x="18586" y="251"/>
                  <a:pt x="18586" y="251"/>
                  <a:pt x="18586" y="251"/>
                </a:cubicBezTo>
                <a:cubicBezTo>
                  <a:pt x="18335" y="251"/>
                  <a:pt x="18335" y="251"/>
                  <a:pt x="18084" y="251"/>
                </a:cubicBezTo>
                <a:cubicBezTo>
                  <a:pt x="18084" y="251"/>
                  <a:pt x="17833" y="251"/>
                  <a:pt x="17833" y="251"/>
                </a:cubicBezTo>
                <a:cubicBezTo>
                  <a:pt x="17581" y="502"/>
                  <a:pt x="17330" y="753"/>
                  <a:pt x="17330" y="1005"/>
                </a:cubicBezTo>
                <a:cubicBezTo>
                  <a:pt x="17330" y="2512"/>
                  <a:pt x="17330" y="2512"/>
                  <a:pt x="17330" y="2512"/>
                </a:cubicBezTo>
                <a:cubicBezTo>
                  <a:pt x="14819" y="2512"/>
                  <a:pt x="14819" y="2512"/>
                  <a:pt x="14819" y="2512"/>
                </a:cubicBezTo>
                <a:cubicBezTo>
                  <a:pt x="14819" y="251"/>
                  <a:pt x="14819" y="251"/>
                  <a:pt x="14819" y="251"/>
                </a:cubicBezTo>
                <a:cubicBezTo>
                  <a:pt x="14819" y="251"/>
                  <a:pt x="14819" y="0"/>
                  <a:pt x="14567" y="0"/>
                </a:cubicBezTo>
                <a:cubicBezTo>
                  <a:pt x="11553" y="0"/>
                  <a:pt x="11553" y="0"/>
                  <a:pt x="11553" y="0"/>
                </a:cubicBezTo>
                <a:cubicBezTo>
                  <a:pt x="11302" y="0"/>
                  <a:pt x="11302" y="251"/>
                  <a:pt x="11302" y="251"/>
                </a:cubicBezTo>
                <a:cubicBezTo>
                  <a:pt x="11302" y="2512"/>
                  <a:pt x="11302" y="2512"/>
                  <a:pt x="11302" y="2512"/>
                </a:cubicBezTo>
                <a:cubicBezTo>
                  <a:pt x="11051" y="2763"/>
                  <a:pt x="11051" y="3014"/>
                  <a:pt x="11051" y="3265"/>
                </a:cubicBezTo>
                <a:cubicBezTo>
                  <a:pt x="11051" y="5274"/>
                  <a:pt x="11051" y="5274"/>
                  <a:pt x="11051" y="5274"/>
                </a:cubicBezTo>
                <a:cubicBezTo>
                  <a:pt x="11051" y="5526"/>
                  <a:pt x="11051" y="5777"/>
                  <a:pt x="11302" y="6028"/>
                </a:cubicBezTo>
                <a:cubicBezTo>
                  <a:pt x="11302" y="6781"/>
                  <a:pt x="11302" y="6781"/>
                  <a:pt x="11302" y="6781"/>
                </a:cubicBezTo>
                <a:cubicBezTo>
                  <a:pt x="9293" y="6781"/>
                  <a:pt x="9293" y="6781"/>
                  <a:pt x="9293" y="6781"/>
                </a:cubicBezTo>
                <a:cubicBezTo>
                  <a:pt x="9293" y="5274"/>
                  <a:pt x="9293" y="5274"/>
                  <a:pt x="9293" y="5274"/>
                </a:cubicBezTo>
                <a:cubicBezTo>
                  <a:pt x="9293" y="5023"/>
                  <a:pt x="9042" y="4772"/>
                  <a:pt x="8540" y="4521"/>
                </a:cubicBezTo>
                <a:cubicBezTo>
                  <a:pt x="8540" y="4521"/>
                  <a:pt x="8288" y="4521"/>
                  <a:pt x="8037" y="4521"/>
                </a:cubicBezTo>
                <a:cubicBezTo>
                  <a:pt x="7786" y="4521"/>
                  <a:pt x="7535" y="4521"/>
                  <a:pt x="7284" y="4521"/>
                </a:cubicBezTo>
                <a:cubicBezTo>
                  <a:pt x="753" y="7535"/>
                  <a:pt x="753" y="7535"/>
                  <a:pt x="753" y="7535"/>
                </a:cubicBezTo>
                <a:cubicBezTo>
                  <a:pt x="251" y="7786"/>
                  <a:pt x="0" y="8288"/>
                  <a:pt x="0" y="8540"/>
                </a:cubicBezTo>
                <a:cubicBezTo>
                  <a:pt x="0" y="9042"/>
                  <a:pt x="251" y="9544"/>
                  <a:pt x="753" y="9544"/>
                </a:cubicBezTo>
                <a:cubicBezTo>
                  <a:pt x="7284" y="12558"/>
                  <a:pt x="7284" y="12558"/>
                  <a:pt x="7284" y="12558"/>
                </a:cubicBezTo>
                <a:cubicBezTo>
                  <a:pt x="7284" y="12809"/>
                  <a:pt x="7535" y="12809"/>
                  <a:pt x="7786" y="12809"/>
                </a:cubicBezTo>
                <a:cubicBezTo>
                  <a:pt x="8037" y="12809"/>
                  <a:pt x="8288" y="12809"/>
                  <a:pt x="8540" y="12558"/>
                </a:cubicBezTo>
                <a:cubicBezTo>
                  <a:pt x="9042" y="12558"/>
                  <a:pt x="9293" y="12056"/>
                  <a:pt x="9293" y="11805"/>
                </a:cubicBezTo>
                <a:cubicBezTo>
                  <a:pt x="9293" y="10549"/>
                  <a:pt x="9293" y="10549"/>
                  <a:pt x="9293" y="10549"/>
                </a:cubicBezTo>
                <a:cubicBezTo>
                  <a:pt x="11302" y="10549"/>
                  <a:pt x="11302" y="10549"/>
                  <a:pt x="11302" y="10549"/>
                </a:cubicBezTo>
                <a:cubicBezTo>
                  <a:pt x="11302" y="21349"/>
                  <a:pt x="11302" y="21349"/>
                  <a:pt x="11302" y="21349"/>
                </a:cubicBezTo>
                <a:cubicBezTo>
                  <a:pt x="11302" y="21600"/>
                  <a:pt x="11302" y="21600"/>
                  <a:pt x="11553" y="21600"/>
                </a:cubicBezTo>
                <a:cubicBezTo>
                  <a:pt x="14567" y="21600"/>
                  <a:pt x="14567" y="21600"/>
                  <a:pt x="14567" y="21600"/>
                </a:cubicBezTo>
                <a:cubicBezTo>
                  <a:pt x="14819" y="21600"/>
                  <a:pt x="14819" y="21600"/>
                  <a:pt x="14819" y="21349"/>
                </a:cubicBezTo>
                <a:cubicBezTo>
                  <a:pt x="14819" y="10298"/>
                  <a:pt x="14819" y="10298"/>
                  <a:pt x="14819" y="10298"/>
                </a:cubicBezTo>
                <a:cubicBezTo>
                  <a:pt x="15321" y="10298"/>
                  <a:pt x="15572" y="10047"/>
                  <a:pt x="15572" y="9544"/>
                </a:cubicBezTo>
                <a:cubicBezTo>
                  <a:pt x="15572" y="7535"/>
                  <a:pt x="15572" y="7535"/>
                  <a:pt x="15572" y="7535"/>
                </a:cubicBezTo>
                <a:cubicBezTo>
                  <a:pt x="15572" y="7284"/>
                  <a:pt x="15321" y="7033"/>
                  <a:pt x="14819" y="6781"/>
                </a:cubicBezTo>
                <a:cubicBezTo>
                  <a:pt x="14819" y="6279"/>
                  <a:pt x="14819" y="6279"/>
                  <a:pt x="14819" y="6279"/>
                </a:cubicBezTo>
                <a:cubicBezTo>
                  <a:pt x="17330" y="6279"/>
                  <a:pt x="17330" y="6279"/>
                  <a:pt x="17330" y="6279"/>
                </a:cubicBezTo>
                <a:cubicBezTo>
                  <a:pt x="17330" y="7535"/>
                  <a:pt x="17330" y="7535"/>
                  <a:pt x="17330" y="7535"/>
                </a:cubicBezTo>
                <a:cubicBezTo>
                  <a:pt x="17330" y="7786"/>
                  <a:pt x="17581" y="8288"/>
                  <a:pt x="17833" y="8288"/>
                </a:cubicBezTo>
                <a:cubicBezTo>
                  <a:pt x="17833" y="8540"/>
                  <a:pt x="18084" y="8540"/>
                  <a:pt x="18335" y="8540"/>
                </a:cubicBezTo>
                <a:cubicBezTo>
                  <a:pt x="18335" y="8540"/>
                  <a:pt x="18586" y="8540"/>
                  <a:pt x="18586" y="8288"/>
                </a:cubicBezTo>
                <a:cubicBezTo>
                  <a:pt x="21098" y="5274"/>
                  <a:pt x="21098" y="5274"/>
                  <a:pt x="21098" y="5274"/>
                </a:cubicBezTo>
                <a:cubicBezTo>
                  <a:pt x="21349" y="5274"/>
                  <a:pt x="21600" y="4772"/>
                  <a:pt x="21600" y="4270"/>
                </a:cubicBezTo>
                <a:cubicBezTo>
                  <a:pt x="21600" y="4019"/>
                  <a:pt x="21349" y="3516"/>
                  <a:pt x="21098" y="3265"/>
                </a:cubicBezTo>
                <a:close/>
              </a:path>
            </a:pathLst>
          </a:custGeom>
          <a:solidFill>
            <a:srgbClr val="414455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>
                <a:solidFill>
                  <a:srgbClr val="595959"/>
                </a:solidFill>
              </a:defRPr>
            </a:pPr>
            <a:endParaRPr sz="1735"/>
          </a:p>
        </p:txBody>
      </p:sp>
      <p:graphicFrame>
        <p:nvGraphicFramePr>
          <p:cNvPr id="2" name="图示 1"/>
          <p:cNvGraphicFramePr/>
          <p:nvPr/>
        </p:nvGraphicFramePr>
        <p:xfrm>
          <a:off x="2032000" y="901262"/>
          <a:ext cx="7902161" cy="5237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文本框 9"/>
          <p:cNvSpPr txBox="1"/>
          <p:nvPr/>
        </p:nvSpPr>
        <p:spPr>
          <a:xfrm>
            <a:off x="1269833" y="308834"/>
            <a:ext cx="2099532" cy="315451"/>
          </a:xfrm>
          <a:prstGeom prst="rect">
            <a:avLst/>
          </a:prstGeom>
          <a:ln w="12700">
            <a:miter lim="400000"/>
          </a:ln>
        </p:spPr>
        <p:txBody>
          <a:bodyPr wrap="square" lIns="34280" tIns="34280" rIns="34280" bIns="34280">
            <a:spAutoFit/>
          </a:bodyPr>
          <a:lstStyle/>
          <a:p>
            <a:pPr algn="ctr"/>
            <a:r>
              <a:rPr lang="zh-CN" altLang="en-US" sz="1600" b="1" dirty="0"/>
              <a:t>数据与存档</a:t>
            </a:r>
            <a:endParaRPr lang="zh-CN" altLang="en-US" sz="1600" b="1" dirty="0"/>
          </a:p>
        </p:txBody>
      </p:sp>
      <p:sp>
        <p:nvSpPr>
          <p:cNvPr id="2236" name="直接连接符 123"/>
          <p:cNvSpPr/>
          <p:nvPr/>
        </p:nvSpPr>
        <p:spPr>
          <a:xfrm>
            <a:off x="1341822" y="668782"/>
            <a:ext cx="9721436" cy="1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txBody>
          <a:bodyPr lIns="60959" rIns="60959"/>
          <a:lstStyle/>
          <a:p>
            <a:endParaRPr sz="2400"/>
          </a:p>
        </p:txBody>
      </p:sp>
      <p:grpSp>
        <p:nvGrpSpPr>
          <p:cNvPr id="2239" name="组合 124"/>
          <p:cNvGrpSpPr/>
          <p:nvPr/>
        </p:nvGrpSpPr>
        <p:grpSpPr>
          <a:xfrm>
            <a:off x="11195046" y="410991"/>
            <a:ext cx="341644" cy="332832"/>
            <a:chOff x="0" y="0"/>
            <a:chExt cx="256231" cy="249622"/>
          </a:xfrm>
        </p:grpSpPr>
        <p:sp>
          <p:nvSpPr>
            <p:cNvPr id="2237" name="Freeform 5"/>
            <p:cNvSpPr/>
            <p:nvPr/>
          </p:nvSpPr>
          <p:spPr>
            <a:xfrm rot="1855731">
              <a:off x="31121" y="37427"/>
              <a:ext cx="193990" cy="17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  <p:sp>
          <p:nvSpPr>
            <p:cNvPr id="2238" name="Freeform 5"/>
            <p:cNvSpPr/>
            <p:nvPr/>
          </p:nvSpPr>
          <p:spPr>
            <a:xfrm rot="1855731">
              <a:off x="37469" y="43057"/>
              <a:ext cx="182926" cy="16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</p:grpSp>
      <p:sp>
        <p:nvSpPr>
          <p:cNvPr id="2240" name="文本框 9"/>
          <p:cNvSpPr txBox="1"/>
          <p:nvPr/>
        </p:nvSpPr>
        <p:spPr>
          <a:xfrm>
            <a:off x="10703312" y="334062"/>
            <a:ext cx="431937" cy="335906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pPr>
            <a:endParaRPr sz="1735" dirty="0"/>
          </a:p>
        </p:txBody>
      </p:sp>
      <p:grpSp>
        <p:nvGrpSpPr>
          <p:cNvPr id="2245" name="组合 64"/>
          <p:cNvGrpSpPr/>
          <p:nvPr/>
        </p:nvGrpSpPr>
        <p:grpSpPr>
          <a:xfrm>
            <a:off x="445278" y="60975"/>
            <a:ext cx="885484" cy="862647"/>
            <a:chOff x="0" y="0"/>
            <a:chExt cx="664111" cy="646983"/>
          </a:xfrm>
        </p:grpSpPr>
        <p:grpSp>
          <p:nvGrpSpPr>
            <p:cNvPr id="2243" name="组合 65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sp>
            <p:nvSpPr>
              <p:cNvPr id="2241" name="Freeform 5"/>
              <p:cNvSpPr/>
              <p:nvPr/>
            </p:nvSpPr>
            <p:spPr>
              <a:xfrm rot="1855731">
                <a:off x="80661" y="97005"/>
                <a:ext cx="502790" cy="452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2242" name="Freeform 5"/>
              <p:cNvSpPr/>
              <p:nvPr/>
            </p:nvSpPr>
            <p:spPr>
              <a:xfrm rot="1855731">
                <a:off x="97115" y="111599"/>
                <a:ext cx="474114" cy="427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2244" name="Freeform 5"/>
            <p:cNvSpPr/>
            <p:nvPr/>
          </p:nvSpPr>
          <p:spPr>
            <a:xfrm rot="1855731">
              <a:off x="114721" y="128685"/>
              <a:ext cx="432458" cy="38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14" name="Freeform 261"/>
          <p:cNvSpPr/>
          <p:nvPr/>
        </p:nvSpPr>
        <p:spPr>
          <a:xfrm>
            <a:off x="670335" y="334062"/>
            <a:ext cx="405287" cy="33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98" y="3265"/>
                </a:moveTo>
                <a:cubicBezTo>
                  <a:pt x="18586" y="251"/>
                  <a:pt x="18586" y="251"/>
                  <a:pt x="18586" y="251"/>
                </a:cubicBezTo>
                <a:cubicBezTo>
                  <a:pt x="18335" y="251"/>
                  <a:pt x="18335" y="251"/>
                  <a:pt x="18084" y="251"/>
                </a:cubicBezTo>
                <a:cubicBezTo>
                  <a:pt x="18084" y="251"/>
                  <a:pt x="17833" y="251"/>
                  <a:pt x="17833" y="251"/>
                </a:cubicBezTo>
                <a:cubicBezTo>
                  <a:pt x="17581" y="502"/>
                  <a:pt x="17330" y="753"/>
                  <a:pt x="17330" y="1005"/>
                </a:cubicBezTo>
                <a:cubicBezTo>
                  <a:pt x="17330" y="2512"/>
                  <a:pt x="17330" y="2512"/>
                  <a:pt x="17330" y="2512"/>
                </a:cubicBezTo>
                <a:cubicBezTo>
                  <a:pt x="14819" y="2512"/>
                  <a:pt x="14819" y="2512"/>
                  <a:pt x="14819" y="2512"/>
                </a:cubicBezTo>
                <a:cubicBezTo>
                  <a:pt x="14819" y="251"/>
                  <a:pt x="14819" y="251"/>
                  <a:pt x="14819" y="251"/>
                </a:cubicBezTo>
                <a:cubicBezTo>
                  <a:pt x="14819" y="251"/>
                  <a:pt x="14819" y="0"/>
                  <a:pt x="14567" y="0"/>
                </a:cubicBezTo>
                <a:cubicBezTo>
                  <a:pt x="11553" y="0"/>
                  <a:pt x="11553" y="0"/>
                  <a:pt x="11553" y="0"/>
                </a:cubicBezTo>
                <a:cubicBezTo>
                  <a:pt x="11302" y="0"/>
                  <a:pt x="11302" y="251"/>
                  <a:pt x="11302" y="251"/>
                </a:cubicBezTo>
                <a:cubicBezTo>
                  <a:pt x="11302" y="2512"/>
                  <a:pt x="11302" y="2512"/>
                  <a:pt x="11302" y="2512"/>
                </a:cubicBezTo>
                <a:cubicBezTo>
                  <a:pt x="11051" y="2763"/>
                  <a:pt x="11051" y="3014"/>
                  <a:pt x="11051" y="3265"/>
                </a:cubicBezTo>
                <a:cubicBezTo>
                  <a:pt x="11051" y="5274"/>
                  <a:pt x="11051" y="5274"/>
                  <a:pt x="11051" y="5274"/>
                </a:cubicBezTo>
                <a:cubicBezTo>
                  <a:pt x="11051" y="5526"/>
                  <a:pt x="11051" y="5777"/>
                  <a:pt x="11302" y="6028"/>
                </a:cubicBezTo>
                <a:cubicBezTo>
                  <a:pt x="11302" y="6781"/>
                  <a:pt x="11302" y="6781"/>
                  <a:pt x="11302" y="6781"/>
                </a:cubicBezTo>
                <a:cubicBezTo>
                  <a:pt x="9293" y="6781"/>
                  <a:pt x="9293" y="6781"/>
                  <a:pt x="9293" y="6781"/>
                </a:cubicBezTo>
                <a:cubicBezTo>
                  <a:pt x="9293" y="5274"/>
                  <a:pt x="9293" y="5274"/>
                  <a:pt x="9293" y="5274"/>
                </a:cubicBezTo>
                <a:cubicBezTo>
                  <a:pt x="9293" y="5023"/>
                  <a:pt x="9042" y="4772"/>
                  <a:pt x="8540" y="4521"/>
                </a:cubicBezTo>
                <a:cubicBezTo>
                  <a:pt x="8540" y="4521"/>
                  <a:pt x="8288" y="4521"/>
                  <a:pt x="8037" y="4521"/>
                </a:cubicBezTo>
                <a:cubicBezTo>
                  <a:pt x="7786" y="4521"/>
                  <a:pt x="7535" y="4521"/>
                  <a:pt x="7284" y="4521"/>
                </a:cubicBezTo>
                <a:cubicBezTo>
                  <a:pt x="753" y="7535"/>
                  <a:pt x="753" y="7535"/>
                  <a:pt x="753" y="7535"/>
                </a:cubicBezTo>
                <a:cubicBezTo>
                  <a:pt x="251" y="7786"/>
                  <a:pt x="0" y="8288"/>
                  <a:pt x="0" y="8540"/>
                </a:cubicBezTo>
                <a:cubicBezTo>
                  <a:pt x="0" y="9042"/>
                  <a:pt x="251" y="9544"/>
                  <a:pt x="753" y="9544"/>
                </a:cubicBezTo>
                <a:cubicBezTo>
                  <a:pt x="7284" y="12558"/>
                  <a:pt x="7284" y="12558"/>
                  <a:pt x="7284" y="12558"/>
                </a:cubicBezTo>
                <a:cubicBezTo>
                  <a:pt x="7284" y="12809"/>
                  <a:pt x="7535" y="12809"/>
                  <a:pt x="7786" y="12809"/>
                </a:cubicBezTo>
                <a:cubicBezTo>
                  <a:pt x="8037" y="12809"/>
                  <a:pt x="8288" y="12809"/>
                  <a:pt x="8540" y="12558"/>
                </a:cubicBezTo>
                <a:cubicBezTo>
                  <a:pt x="9042" y="12558"/>
                  <a:pt x="9293" y="12056"/>
                  <a:pt x="9293" y="11805"/>
                </a:cubicBezTo>
                <a:cubicBezTo>
                  <a:pt x="9293" y="10549"/>
                  <a:pt x="9293" y="10549"/>
                  <a:pt x="9293" y="10549"/>
                </a:cubicBezTo>
                <a:cubicBezTo>
                  <a:pt x="11302" y="10549"/>
                  <a:pt x="11302" y="10549"/>
                  <a:pt x="11302" y="10549"/>
                </a:cubicBezTo>
                <a:cubicBezTo>
                  <a:pt x="11302" y="21349"/>
                  <a:pt x="11302" y="21349"/>
                  <a:pt x="11302" y="21349"/>
                </a:cubicBezTo>
                <a:cubicBezTo>
                  <a:pt x="11302" y="21600"/>
                  <a:pt x="11302" y="21600"/>
                  <a:pt x="11553" y="21600"/>
                </a:cubicBezTo>
                <a:cubicBezTo>
                  <a:pt x="14567" y="21600"/>
                  <a:pt x="14567" y="21600"/>
                  <a:pt x="14567" y="21600"/>
                </a:cubicBezTo>
                <a:cubicBezTo>
                  <a:pt x="14819" y="21600"/>
                  <a:pt x="14819" y="21600"/>
                  <a:pt x="14819" y="21349"/>
                </a:cubicBezTo>
                <a:cubicBezTo>
                  <a:pt x="14819" y="10298"/>
                  <a:pt x="14819" y="10298"/>
                  <a:pt x="14819" y="10298"/>
                </a:cubicBezTo>
                <a:cubicBezTo>
                  <a:pt x="15321" y="10298"/>
                  <a:pt x="15572" y="10047"/>
                  <a:pt x="15572" y="9544"/>
                </a:cubicBezTo>
                <a:cubicBezTo>
                  <a:pt x="15572" y="7535"/>
                  <a:pt x="15572" y="7535"/>
                  <a:pt x="15572" y="7535"/>
                </a:cubicBezTo>
                <a:cubicBezTo>
                  <a:pt x="15572" y="7284"/>
                  <a:pt x="15321" y="7033"/>
                  <a:pt x="14819" y="6781"/>
                </a:cubicBezTo>
                <a:cubicBezTo>
                  <a:pt x="14819" y="6279"/>
                  <a:pt x="14819" y="6279"/>
                  <a:pt x="14819" y="6279"/>
                </a:cubicBezTo>
                <a:cubicBezTo>
                  <a:pt x="17330" y="6279"/>
                  <a:pt x="17330" y="6279"/>
                  <a:pt x="17330" y="6279"/>
                </a:cubicBezTo>
                <a:cubicBezTo>
                  <a:pt x="17330" y="7535"/>
                  <a:pt x="17330" y="7535"/>
                  <a:pt x="17330" y="7535"/>
                </a:cubicBezTo>
                <a:cubicBezTo>
                  <a:pt x="17330" y="7786"/>
                  <a:pt x="17581" y="8288"/>
                  <a:pt x="17833" y="8288"/>
                </a:cubicBezTo>
                <a:cubicBezTo>
                  <a:pt x="17833" y="8540"/>
                  <a:pt x="18084" y="8540"/>
                  <a:pt x="18335" y="8540"/>
                </a:cubicBezTo>
                <a:cubicBezTo>
                  <a:pt x="18335" y="8540"/>
                  <a:pt x="18586" y="8540"/>
                  <a:pt x="18586" y="8288"/>
                </a:cubicBezTo>
                <a:cubicBezTo>
                  <a:pt x="21098" y="5274"/>
                  <a:pt x="21098" y="5274"/>
                  <a:pt x="21098" y="5274"/>
                </a:cubicBezTo>
                <a:cubicBezTo>
                  <a:pt x="21349" y="5274"/>
                  <a:pt x="21600" y="4772"/>
                  <a:pt x="21600" y="4270"/>
                </a:cubicBezTo>
                <a:cubicBezTo>
                  <a:pt x="21600" y="4019"/>
                  <a:pt x="21349" y="3516"/>
                  <a:pt x="21098" y="3265"/>
                </a:cubicBezTo>
                <a:close/>
              </a:path>
            </a:pathLst>
          </a:custGeom>
          <a:solidFill>
            <a:srgbClr val="414455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>
                <a:solidFill>
                  <a:srgbClr val="595959"/>
                </a:solidFill>
              </a:defRPr>
            </a:pPr>
            <a:endParaRPr sz="1735"/>
          </a:p>
        </p:txBody>
      </p:sp>
      <p:graphicFrame>
        <p:nvGraphicFramePr>
          <p:cNvPr id="3" name="图示 2"/>
          <p:cNvGraphicFramePr/>
          <p:nvPr/>
        </p:nvGraphicFramePr>
        <p:xfrm>
          <a:off x="473348" y="1340896"/>
          <a:ext cx="5712015" cy="45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341438" y="820411"/>
            <a:ext cx="372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/>
              <a:t>MyGameInstance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26" y="1757068"/>
            <a:ext cx="5712015" cy="4138958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731335" y="1948068"/>
            <a:ext cx="688574" cy="6510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75622" y="3292954"/>
            <a:ext cx="688574" cy="6510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1335" y="4660578"/>
            <a:ext cx="688574" cy="6510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矩形 62"/>
          <p:cNvSpPr/>
          <p:nvPr/>
        </p:nvSpPr>
        <p:spPr>
          <a:xfrm>
            <a:off x="1" y="2637883"/>
            <a:ext cx="3719465" cy="162035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 sz="1735"/>
          </a:p>
        </p:txBody>
      </p:sp>
      <p:grpSp>
        <p:nvGrpSpPr>
          <p:cNvPr id="894" name="组合 158"/>
          <p:cNvGrpSpPr/>
          <p:nvPr/>
        </p:nvGrpSpPr>
        <p:grpSpPr>
          <a:xfrm>
            <a:off x="2456701" y="2296323"/>
            <a:ext cx="2438179" cy="2375295"/>
            <a:chOff x="0" y="0"/>
            <a:chExt cx="1828633" cy="1781470"/>
          </a:xfrm>
        </p:grpSpPr>
        <p:sp>
          <p:nvSpPr>
            <p:cNvPr id="892" name="Freeform 5"/>
            <p:cNvSpPr/>
            <p:nvPr/>
          </p:nvSpPr>
          <p:spPr>
            <a:xfrm rot="1855731">
              <a:off x="222101" y="267103"/>
              <a:ext cx="1384431" cy="1247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  <p:sp>
          <p:nvSpPr>
            <p:cNvPr id="893" name="Freeform 5"/>
            <p:cNvSpPr/>
            <p:nvPr/>
          </p:nvSpPr>
          <p:spPr>
            <a:xfrm rot="1855731">
              <a:off x="267408" y="307288"/>
              <a:ext cx="1305471" cy="1176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895" name="Freeform 5"/>
          <p:cNvSpPr/>
          <p:nvPr/>
        </p:nvSpPr>
        <p:spPr>
          <a:xfrm rot="1855731">
            <a:off x="2879239" y="2766340"/>
            <a:ext cx="1593104" cy="1435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6957" y="20435"/>
                </a:moveTo>
                <a:cubicBezTo>
                  <a:pt x="16775" y="20771"/>
                  <a:pt x="16523" y="21062"/>
                  <a:pt x="16200" y="21274"/>
                </a:cubicBezTo>
                <a:cubicBezTo>
                  <a:pt x="15861" y="21495"/>
                  <a:pt x="15491" y="21592"/>
                  <a:pt x="15120" y="21583"/>
                </a:cubicBezTo>
                <a:lnTo>
                  <a:pt x="6433" y="21583"/>
                </a:lnTo>
                <a:cubicBezTo>
                  <a:pt x="6086" y="21583"/>
                  <a:pt x="5723" y="21486"/>
                  <a:pt x="5400" y="21274"/>
                </a:cubicBezTo>
                <a:cubicBezTo>
                  <a:pt x="5077" y="21062"/>
                  <a:pt x="4817" y="20771"/>
                  <a:pt x="4643" y="20426"/>
                </a:cubicBezTo>
                <a:lnTo>
                  <a:pt x="284" y="11966"/>
                </a:lnTo>
                <a:cubicBezTo>
                  <a:pt x="102" y="11622"/>
                  <a:pt x="0" y="11225"/>
                  <a:pt x="0" y="10792"/>
                </a:cubicBezTo>
                <a:cubicBezTo>
                  <a:pt x="0" y="10359"/>
                  <a:pt x="102" y="9962"/>
                  <a:pt x="284" y="9609"/>
                </a:cubicBezTo>
                <a:lnTo>
                  <a:pt x="4627" y="1184"/>
                </a:lnTo>
                <a:cubicBezTo>
                  <a:pt x="4809" y="840"/>
                  <a:pt x="5069" y="531"/>
                  <a:pt x="5400" y="319"/>
                </a:cubicBezTo>
                <a:cubicBezTo>
                  <a:pt x="5707" y="116"/>
                  <a:pt x="6046" y="10"/>
                  <a:pt x="6385" y="1"/>
                </a:cubicBezTo>
                <a:lnTo>
                  <a:pt x="15104" y="1"/>
                </a:lnTo>
                <a:cubicBezTo>
                  <a:pt x="15475" y="-8"/>
                  <a:pt x="15853" y="89"/>
                  <a:pt x="16200" y="319"/>
                </a:cubicBezTo>
                <a:cubicBezTo>
                  <a:pt x="16523" y="522"/>
                  <a:pt x="16783" y="813"/>
                  <a:pt x="16957" y="1158"/>
                </a:cubicBezTo>
                <a:lnTo>
                  <a:pt x="21300" y="9582"/>
                </a:lnTo>
                <a:cubicBezTo>
                  <a:pt x="21490" y="9935"/>
                  <a:pt x="21600" y="10350"/>
                  <a:pt x="21600" y="10792"/>
                </a:cubicBezTo>
                <a:cubicBezTo>
                  <a:pt x="21600" y="11242"/>
                  <a:pt x="21490" y="11657"/>
                  <a:pt x="21293" y="12011"/>
                </a:cubicBezTo>
                <a:lnTo>
                  <a:pt x="16957" y="20435"/>
                </a:lnTo>
                <a:close/>
              </a:path>
            </a:pathLst>
          </a:custGeom>
          <a:ln>
            <a:solidFill>
              <a:srgbClr val="414455"/>
            </a:solidFill>
            <a:prstDash val="sysDash"/>
            <a:miter/>
          </a:ln>
        </p:spPr>
        <p:txBody>
          <a:bodyPr lIns="60959" rIns="60959"/>
          <a:lstStyle/>
          <a:p>
            <a:pPr>
              <a:defRPr sz="1300"/>
            </a:pPr>
            <a:endParaRPr sz="1735"/>
          </a:p>
        </p:txBody>
      </p:sp>
      <p:grpSp>
        <p:nvGrpSpPr>
          <p:cNvPr id="898" name="组合 168"/>
          <p:cNvGrpSpPr/>
          <p:nvPr/>
        </p:nvGrpSpPr>
        <p:grpSpPr>
          <a:xfrm>
            <a:off x="4467733" y="2772359"/>
            <a:ext cx="278315" cy="184464"/>
            <a:chOff x="0" y="0"/>
            <a:chExt cx="208734" cy="138347"/>
          </a:xfrm>
        </p:grpSpPr>
        <p:sp>
          <p:nvSpPr>
            <p:cNvPr id="896" name="椭圆 169"/>
            <p:cNvSpPr/>
            <p:nvPr/>
          </p:nvSpPr>
          <p:spPr>
            <a:xfrm>
              <a:off x="-1" y="-1"/>
              <a:ext cx="53520" cy="5352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 sz="1735"/>
            </a:p>
          </p:txBody>
        </p:sp>
        <p:sp>
          <p:nvSpPr>
            <p:cNvPr id="897" name="椭圆 170"/>
            <p:cNvSpPr/>
            <p:nvPr/>
          </p:nvSpPr>
          <p:spPr>
            <a:xfrm>
              <a:off x="107510" y="37123"/>
              <a:ext cx="101225" cy="10122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 sz="1735"/>
            </a:p>
          </p:txBody>
        </p:sp>
      </p:grpSp>
      <p:sp>
        <p:nvSpPr>
          <p:cNvPr id="899" name="圆角矩形 15"/>
          <p:cNvSpPr/>
          <p:nvPr/>
        </p:nvSpPr>
        <p:spPr>
          <a:xfrm>
            <a:off x="5448096" y="2601131"/>
            <a:ext cx="6551025" cy="1620352"/>
          </a:xfrm>
          <a:prstGeom prst="roundRect">
            <a:avLst>
              <a:gd name="adj" fmla="val 16667"/>
            </a:avLst>
          </a:prstGeom>
          <a:solidFill>
            <a:srgbClr val="414455"/>
          </a:soli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 sz="1300">
                <a:solidFill>
                  <a:srgbClr val="C00000"/>
                </a:solidFill>
              </a:defRPr>
            </a:pPr>
            <a:endParaRPr sz="1735"/>
          </a:p>
        </p:txBody>
      </p:sp>
      <p:sp>
        <p:nvSpPr>
          <p:cNvPr id="900" name="矩形 16"/>
          <p:cNvSpPr/>
          <p:nvPr/>
        </p:nvSpPr>
        <p:spPr>
          <a:xfrm>
            <a:off x="6671912" y="2601131"/>
            <a:ext cx="5543173" cy="1620352"/>
          </a:xfrm>
          <a:prstGeom prst="rect">
            <a:avLst/>
          </a:prstGeom>
          <a:solidFill>
            <a:srgbClr val="5B5E77"/>
          </a:soli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 sz="1735"/>
          </a:p>
        </p:txBody>
      </p:sp>
      <p:sp>
        <p:nvSpPr>
          <p:cNvPr id="901" name="TextBox 17"/>
          <p:cNvSpPr txBox="1"/>
          <p:nvPr/>
        </p:nvSpPr>
        <p:spPr>
          <a:xfrm>
            <a:off x="5880031" y="2789231"/>
            <a:ext cx="359948" cy="1097673"/>
          </a:xfrm>
          <a:prstGeom prst="rect">
            <a:avLst/>
          </a:prstGeom>
          <a:ln w="12700">
            <a:miter lim="400000"/>
          </a:ln>
        </p:spPr>
        <p:txBody>
          <a:bodyPr lIns="60959" rIns="60959">
            <a:spAutoFit/>
          </a:bodyPr>
          <a:lstStyle>
            <a:lvl1pPr algn="ctr">
              <a:defRPr sz="4900" b="1">
                <a:solidFill>
                  <a:srgbClr val="FFFFFF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lvl1pPr>
          </a:lstStyle>
          <a:p>
            <a:r>
              <a:rPr sz="6535"/>
              <a:t>3</a:t>
            </a:r>
            <a:endParaRPr sz="6535"/>
          </a:p>
        </p:txBody>
      </p:sp>
      <p:sp>
        <p:nvSpPr>
          <p:cNvPr id="902" name="文本框 9"/>
          <p:cNvSpPr txBox="1"/>
          <p:nvPr/>
        </p:nvSpPr>
        <p:spPr>
          <a:xfrm>
            <a:off x="7076712" y="3063307"/>
            <a:ext cx="2735593" cy="500117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21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800" dirty="0"/>
              <a:t>C++</a:t>
            </a:r>
            <a:r>
              <a:rPr lang="zh-CN" altLang="en-US" sz="2800" dirty="0"/>
              <a:t>特性使用</a:t>
            </a:r>
            <a:endParaRPr sz="2800" dirty="0"/>
          </a:p>
        </p:txBody>
      </p:sp>
      <p:grpSp>
        <p:nvGrpSpPr>
          <p:cNvPr id="921" name="组合 44"/>
          <p:cNvGrpSpPr/>
          <p:nvPr/>
        </p:nvGrpSpPr>
        <p:grpSpPr>
          <a:xfrm>
            <a:off x="3255051" y="3091872"/>
            <a:ext cx="890927" cy="769664"/>
            <a:chOff x="0" y="0"/>
            <a:chExt cx="668194" cy="577246"/>
          </a:xfrm>
        </p:grpSpPr>
        <p:sp>
          <p:nvSpPr>
            <p:cNvPr id="918" name="Freeform 301"/>
            <p:cNvSpPr/>
            <p:nvPr/>
          </p:nvSpPr>
          <p:spPr>
            <a:xfrm>
              <a:off x="221030" y="130079"/>
              <a:ext cx="447165" cy="447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374" extrusionOk="0">
                  <a:moveTo>
                    <a:pt x="2234" y="4988"/>
                  </a:moveTo>
                  <a:cubicBezTo>
                    <a:pt x="2979" y="5360"/>
                    <a:pt x="2607" y="6477"/>
                    <a:pt x="2607" y="6850"/>
                  </a:cubicBezTo>
                  <a:cubicBezTo>
                    <a:pt x="2607" y="7222"/>
                    <a:pt x="1862" y="7222"/>
                    <a:pt x="1490" y="7222"/>
                  </a:cubicBezTo>
                  <a:cubicBezTo>
                    <a:pt x="745" y="7222"/>
                    <a:pt x="0" y="7595"/>
                    <a:pt x="0" y="8340"/>
                  </a:cubicBezTo>
                  <a:cubicBezTo>
                    <a:pt x="0" y="9084"/>
                    <a:pt x="0" y="9829"/>
                    <a:pt x="745" y="9829"/>
                  </a:cubicBezTo>
                  <a:cubicBezTo>
                    <a:pt x="1117" y="10202"/>
                    <a:pt x="1862" y="10946"/>
                    <a:pt x="1862" y="11319"/>
                  </a:cubicBezTo>
                  <a:cubicBezTo>
                    <a:pt x="1862" y="11691"/>
                    <a:pt x="1490" y="12064"/>
                    <a:pt x="745" y="12436"/>
                  </a:cubicBezTo>
                  <a:cubicBezTo>
                    <a:pt x="372" y="12436"/>
                    <a:pt x="0" y="13181"/>
                    <a:pt x="372" y="13926"/>
                  </a:cubicBezTo>
                  <a:cubicBezTo>
                    <a:pt x="372" y="14671"/>
                    <a:pt x="1117" y="15415"/>
                    <a:pt x="1862" y="15043"/>
                  </a:cubicBezTo>
                  <a:cubicBezTo>
                    <a:pt x="2234" y="15043"/>
                    <a:pt x="2979" y="15043"/>
                    <a:pt x="2979" y="15415"/>
                  </a:cubicBezTo>
                  <a:cubicBezTo>
                    <a:pt x="3352" y="15415"/>
                    <a:pt x="3352" y="16533"/>
                    <a:pt x="2979" y="16905"/>
                  </a:cubicBezTo>
                  <a:cubicBezTo>
                    <a:pt x="2607" y="17277"/>
                    <a:pt x="2607" y="18395"/>
                    <a:pt x="3352" y="18767"/>
                  </a:cubicBezTo>
                  <a:cubicBezTo>
                    <a:pt x="4097" y="19140"/>
                    <a:pt x="4841" y="19512"/>
                    <a:pt x="5214" y="18767"/>
                  </a:cubicBezTo>
                  <a:cubicBezTo>
                    <a:pt x="5586" y="18395"/>
                    <a:pt x="6703" y="18767"/>
                    <a:pt x="6703" y="18767"/>
                  </a:cubicBezTo>
                  <a:cubicBezTo>
                    <a:pt x="7076" y="18767"/>
                    <a:pt x="7448" y="19512"/>
                    <a:pt x="7076" y="19884"/>
                  </a:cubicBezTo>
                  <a:cubicBezTo>
                    <a:pt x="7076" y="20629"/>
                    <a:pt x="7448" y="21002"/>
                    <a:pt x="8193" y="21374"/>
                  </a:cubicBezTo>
                  <a:cubicBezTo>
                    <a:pt x="9310" y="21374"/>
                    <a:pt x="9683" y="21002"/>
                    <a:pt x="10055" y="20629"/>
                  </a:cubicBezTo>
                  <a:cubicBezTo>
                    <a:pt x="10055" y="19884"/>
                    <a:pt x="11172" y="19512"/>
                    <a:pt x="11545" y="19512"/>
                  </a:cubicBezTo>
                  <a:cubicBezTo>
                    <a:pt x="11545" y="19512"/>
                    <a:pt x="12290" y="19884"/>
                    <a:pt x="12290" y="20629"/>
                  </a:cubicBezTo>
                  <a:cubicBezTo>
                    <a:pt x="12662" y="21002"/>
                    <a:pt x="13407" y="21374"/>
                    <a:pt x="14152" y="21002"/>
                  </a:cubicBezTo>
                  <a:cubicBezTo>
                    <a:pt x="14897" y="21002"/>
                    <a:pt x="15269" y="20257"/>
                    <a:pt x="14897" y="19512"/>
                  </a:cubicBezTo>
                  <a:cubicBezTo>
                    <a:pt x="14897" y="19140"/>
                    <a:pt x="15641" y="18022"/>
                    <a:pt x="15641" y="18022"/>
                  </a:cubicBezTo>
                  <a:cubicBezTo>
                    <a:pt x="16014" y="17650"/>
                    <a:pt x="16386" y="18022"/>
                    <a:pt x="17131" y="18395"/>
                  </a:cubicBezTo>
                  <a:cubicBezTo>
                    <a:pt x="17503" y="18767"/>
                    <a:pt x="18248" y="18767"/>
                    <a:pt x="18621" y="18022"/>
                  </a:cubicBezTo>
                  <a:cubicBezTo>
                    <a:pt x="19366" y="17277"/>
                    <a:pt x="19366" y="16533"/>
                    <a:pt x="18993" y="16160"/>
                  </a:cubicBezTo>
                  <a:cubicBezTo>
                    <a:pt x="18621" y="15788"/>
                    <a:pt x="18621" y="14671"/>
                    <a:pt x="18621" y="14671"/>
                  </a:cubicBezTo>
                  <a:cubicBezTo>
                    <a:pt x="18993" y="14298"/>
                    <a:pt x="19366" y="13926"/>
                    <a:pt x="20110" y="14298"/>
                  </a:cubicBezTo>
                  <a:cubicBezTo>
                    <a:pt x="20483" y="14298"/>
                    <a:pt x="21228" y="13926"/>
                    <a:pt x="21228" y="12808"/>
                  </a:cubicBezTo>
                  <a:cubicBezTo>
                    <a:pt x="21600" y="12064"/>
                    <a:pt x="21228" y="11319"/>
                    <a:pt x="20483" y="11319"/>
                  </a:cubicBezTo>
                  <a:cubicBezTo>
                    <a:pt x="20110" y="11319"/>
                    <a:pt x="19738" y="10202"/>
                    <a:pt x="19366" y="9829"/>
                  </a:cubicBezTo>
                  <a:cubicBezTo>
                    <a:pt x="19366" y="9457"/>
                    <a:pt x="20110" y="9084"/>
                    <a:pt x="20483" y="9084"/>
                  </a:cubicBezTo>
                  <a:cubicBezTo>
                    <a:pt x="20855" y="8712"/>
                    <a:pt x="21228" y="7967"/>
                    <a:pt x="20855" y="7222"/>
                  </a:cubicBezTo>
                  <a:cubicBezTo>
                    <a:pt x="20855" y="6477"/>
                    <a:pt x="20110" y="6105"/>
                    <a:pt x="19738" y="6477"/>
                  </a:cubicBezTo>
                  <a:cubicBezTo>
                    <a:pt x="18993" y="6477"/>
                    <a:pt x="18248" y="5733"/>
                    <a:pt x="17876" y="5733"/>
                  </a:cubicBezTo>
                  <a:cubicBezTo>
                    <a:pt x="17876" y="5360"/>
                    <a:pt x="17876" y="4615"/>
                    <a:pt x="18248" y="4243"/>
                  </a:cubicBezTo>
                  <a:cubicBezTo>
                    <a:pt x="18621" y="3871"/>
                    <a:pt x="18621" y="3126"/>
                    <a:pt x="17876" y="2753"/>
                  </a:cubicBezTo>
                  <a:cubicBezTo>
                    <a:pt x="17503" y="2008"/>
                    <a:pt x="16759" y="2008"/>
                    <a:pt x="16386" y="2381"/>
                  </a:cubicBezTo>
                  <a:cubicBezTo>
                    <a:pt x="15641" y="2753"/>
                    <a:pt x="14897" y="2753"/>
                    <a:pt x="14524" y="2753"/>
                  </a:cubicBezTo>
                  <a:cubicBezTo>
                    <a:pt x="14152" y="2381"/>
                    <a:pt x="14152" y="2008"/>
                    <a:pt x="14152" y="1264"/>
                  </a:cubicBezTo>
                  <a:cubicBezTo>
                    <a:pt x="14152" y="891"/>
                    <a:pt x="13779" y="146"/>
                    <a:pt x="13034" y="146"/>
                  </a:cubicBezTo>
                  <a:cubicBezTo>
                    <a:pt x="12290" y="-226"/>
                    <a:pt x="11545" y="146"/>
                    <a:pt x="11172" y="891"/>
                  </a:cubicBezTo>
                  <a:cubicBezTo>
                    <a:pt x="11172" y="1264"/>
                    <a:pt x="10428" y="1636"/>
                    <a:pt x="10055" y="1636"/>
                  </a:cubicBezTo>
                  <a:cubicBezTo>
                    <a:pt x="9683" y="2008"/>
                    <a:pt x="9310" y="1264"/>
                    <a:pt x="8938" y="891"/>
                  </a:cubicBezTo>
                  <a:cubicBezTo>
                    <a:pt x="8938" y="146"/>
                    <a:pt x="8193" y="146"/>
                    <a:pt x="7448" y="146"/>
                  </a:cubicBezTo>
                  <a:cubicBezTo>
                    <a:pt x="6703" y="519"/>
                    <a:pt x="5959" y="1264"/>
                    <a:pt x="6331" y="1636"/>
                  </a:cubicBezTo>
                  <a:cubicBezTo>
                    <a:pt x="6331" y="2381"/>
                    <a:pt x="5959" y="3126"/>
                    <a:pt x="5586" y="3498"/>
                  </a:cubicBezTo>
                  <a:cubicBezTo>
                    <a:pt x="5214" y="3498"/>
                    <a:pt x="4841" y="3498"/>
                    <a:pt x="4469" y="3126"/>
                  </a:cubicBezTo>
                  <a:cubicBezTo>
                    <a:pt x="3724" y="2753"/>
                    <a:pt x="2979" y="2753"/>
                    <a:pt x="2607" y="3498"/>
                  </a:cubicBezTo>
                  <a:cubicBezTo>
                    <a:pt x="2234" y="3871"/>
                    <a:pt x="1862" y="4615"/>
                    <a:pt x="2234" y="4988"/>
                  </a:cubicBezTo>
                  <a:close/>
                  <a:moveTo>
                    <a:pt x="8566" y="4615"/>
                  </a:moveTo>
                  <a:cubicBezTo>
                    <a:pt x="11917" y="3498"/>
                    <a:pt x="15641" y="5360"/>
                    <a:pt x="16759" y="8712"/>
                  </a:cubicBezTo>
                  <a:cubicBezTo>
                    <a:pt x="17503" y="12064"/>
                    <a:pt x="16014" y="15415"/>
                    <a:pt x="12662" y="16533"/>
                  </a:cubicBezTo>
                  <a:cubicBezTo>
                    <a:pt x="9310" y="17650"/>
                    <a:pt x="5586" y="15788"/>
                    <a:pt x="4841" y="12436"/>
                  </a:cubicBezTo>
                  <a:cubicBezTo>
                    <a:pt x="3724" y="9457"/>
                    <a:pt x="5586" y="5733"/>
                    <a:pt x="8566" y="4615"/>
                  </a:cubicBezTo>
                  <a:close/>
                </a:path>
              </a:pathLst>
            </a:custGeom>
            <a:solidFill>
              <a:srgbClr val="414455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 sz="1735"/>
            </a:p>
          </p:txBody>
        </p:sp>
        <p:sp>
          <p:nvSpPr>
            <p:cNvPr id="919" name="Freeform 302"/>
            <p:cNvSpPr/>
            <p:nvPr/>
          </p:nvSpPr>
          <p:spPr>
            <a:xfrm>
              <a:off x="37" y="0"/>
              <a:ext cx="290273" cy="29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35" y="5254"/>
                  </a:moveTo>
                  <a:cubicBezTo>
                    <a:pt x="2919" y="5254"/>
                    <a:pt x="2919" y="6422"/>
                    <a:pt x="2919" y="7005"/>
                  </a:cubicBezTo>
                  <a:cubicBezTo>
                    <a:pt x="2335" y="7005"/>
                    <a:pt x="1751" y="7005"/>
                    <a:pt x="1168" y="7005"/>
                  </a:cubicBezTo>
                  <a:cubicBezTo>
                    <a:pt x="584" y="7005"/>
                    <a:pt x="0" y="7589"/>
                    <a:pt x="0" y="8173"/>
                  </a:cubicBezTo>
                  <a:cubicBezTo>
                    <a:pt x="0" y="9341"/>
                    <a:pt x="0" y="9924"/>
                    <a:pt x="584" y="9924"/>
                  </a:cubicBezTo>
                  <a:cubicBezTo>
                    <a:pt x="1168" y="9924"/>
                    <a:pt x="1751" y="11092"/>
                    <a:pt x="1751" y="11676"/>
                  </a:cubicBezTo>
                  <a:cubicBezTo>
                    <a:pt x="1751" y="11676"/>
                    <a:pt x="1168" y="12259"/>
                    <a:pt x="1168" y="12259"/>
                  </a:cubicBezTo>
                  <a:cubicBezTo>
                    <a:pt x="584" y="12259"/>
                    <a:pt x="0" y="13427"/>
                    <a:pt x="584" y="14011"/>
                  </a:cubicBezTo>
                  <a:cubicBezTo>
                    <a:pt x="584" y="14595"/>
                    <a:pt x="1168" y="15178"/>
                    <a:pt x="1751" y="15178"/>
                  </a:cubicBezTo>
                  <a:cubicBezTo>
                    <a:pt x="2335" y="15178"/>
                    <a:pt x="2919" y="15178"/>
                    <a:pt x="2919" y="15178"/>
                  </a:cubicBezTo>
                  <a:cubicBezTo>
                    <a:pt x="3503" y="15762"/>
                    <a:pt x="3503" y="16346"/>
                    <a:pt x="2919" y="16930"/>
                  </a:cubicBezTo>
                  <a:cubicBezTo>
                    <a:pt x="2919" y="17514"/>
                    <a:pt x="2919" y="18097"/>
                    <a:pt x="3503" y="18681"/>
                  </a:cubicBezTo>
                  <a:cubicBezTo>
                    <a:pt x="4086" y="19265"/>
                    <a:pt x="4670" y="19265"/>
                    <a:pt x="5254" y="19265"/>
                  </a:cubicBezTo>
                  <a:cubicBezTo>
                    <a:pt x="5838" y="18681"/>
                    <a:pt x="6422" y="18681"/>
                    <a:pt x="7005" y="18681"/>
                  </a:cubicBezTo>
                  <a:cubicBezTo>
                    <a:pt x="7005" y="18681"/>
                    <a:pt x="7589" y="19265"/>
                    <a:pt x="7005" y="19849"/>
                  </a:cubicBezTo>
                  <a:cubicBezTo>
                    <a:pt x="7005" y="20432"/>
                    <a:pt x="7589" y="21016"/>
                    <a:pt x="8757" y="21600"/>
                  </a:cubicBezTo>
                  <a:cubicBezTo>
                    <a:pt x="9341" y="21600"/>
                    <a:pt x="9924" y="21016"/>
                    <a:pt x="9924" y="20432"/>
                  </a:cubicBezTo>
                  <a:cubicBezTo>
                    <a:pt x="10508" y="19849"/>
                    <a:pt x="11092" y="19849"/>
                    <a:pt x="11676" y="19849"/>
                  </a:cubicBezTo>
                  <a:cubicBezTo>
                    <a:pt x="11676" y="19849"/>
                    <a:pt x="12259" y="19849"/>
                    <a:pt x="12259" y="20432"/>
                  </a:cubicBezTo>
                  <a:cubicBezTo>
                    <a:pt x="12843" y="21016"/>
                    <a:pt x="13427" y="21600"/>
                    <a:pt x="14011" y="21016"/>
                  </a:cubicBezTo>
                  <a:cubicBezTo>
                    <a:pt x="15178" y="21016"/>
                    <a:pt x="15178" y="20432"/>
                    <a:pt x="15178" y="19849"/>
                  </a:cubicBezTo>
                  <a:cubicBezTo>
                    <a:pt x="15178" y="19265"/>
                    <a:pt x="15762" y="18097"/>
                    <a:pt x="15762" y="18097"/>
                  </a:cubicBezTo>
                  <a:cubicBezTo>
                    <a:pt x="16346" y="18097"/>
                    <a:pt x="16930" y="18097"/>
                    <a:pt x="16930" y="18681"/>
                  </a:cubicBezTo>
                  <a:cubicBezTo>
                    <a:pt x="17514" y="18681"/>
                    <a:pt x="18681" y="18681"/>
                    <a:pt x="18681" y="18097"/>
                  </a:cubicBezTo>
                  <a:cubicBezTo>
                    <a:pt x="19265" y="17514"/>
                    <a:pt x="19849" y="16346"/>
                    <a:pt x="19265" y="16346"/>
                  </a:cubicBezTo>
                  <a:cubicBezTo>
                    <a:pt x="18681" y="15762"/>
                    <a:pt x="18681" y="14595"/>
                    <a:pt x="18681" y="14595"/>
                  </a:cubicBezTo>
                  <a:cubicBezTo>
                    <a:pt x="19265" y="14011"/>
                    <a:pt x="19849" y="14011"/>
                    <a:pt x="20432" y="14011"/>
                  </a:cubicBezTo>
                  <a:cubicBezTo>
                    <a:pt x="21016" y="14011"/>
                    <a:pt x="21600" y="14011"/>
                    <a:pt x="21600" y="12843"/>
                  </a:cubicBezTo>
                  <a:cubicBezTo>
                    <a:pt x="21600" y="12259"/>
                    <a:pt x="21600" y="11676"/>
                    <a:pt x="21016" y="11092"/>
                  </a:cubicBezTo>
                  <a:cubicBezTo>
                    <a:pt x="20432" y="11092"/>
                    <a:pt x="19849" y="10508"/>
                    <a:pt x="19849" y="9924"/>
                  </a:cubicBezTo>
                  <a:cubicBezTo>
                    <a:pt x="19849" y="9341"/>
                    <a:pt x="20432" y="9341"/>
                    <a:pt x="20432" y="8757"/>
                  </a:cubicBezTo>
                  <a:cubicBezTo>
                    <a:pt x="21016" y="8757"/>
                    <a:pt x="21600" y="8173"/>
                    <a:pt x="21016" y="7005"/>
                  </a:cubicBezTo>
                  <a:cubicBezTo>
                    <a:pt x="21016" y="6422"/>
                    <a:pt x="20432" y="5838"/>
                    <a:pt x="19849" y="6422"/>
                  </a:cubicBezTo>
                  <a:cubicBezTo>
                    <a:pt x="19265" y="6422"/>
                    <a:pt x="18097" y="5838"/>
                    <a:pt x="18097" y="5254"/>
                  </a:cubicBezTo>
                  <a:cubicBezTo>
                    <a:pt x="18097" y="5254"/>
                    <a:pt x="18097" y="4670"/>
                    <a:pt x="18681" y="4086"/>
                  </a:cubicBezTo>
                  <a:cubicBezTo>
                    <a:pt x="18681" y="4086"/>
                    <a:pt x="18681" y="2919"/>
                    <a:pt x="18097" y="2335"/>
                  </a:cubicBezTo>
                  <a:cubicBezTo>
                    <a:pt x="17514" y="1751"/>
                    <a:pt x="16930" y="1751"/>
                    <a:pt x="16346" y="2335"/>
                  </a:cubicBezTo>
                  <a:cubicBezTo>
                    <a:pt x="15762" y="2919"/>
                    <a:pt x="15178" y="2919"/>
                    <a:pt x="14595" y="2335"/>
                  </a:cubicBezTo>
                  <a:cubicBezTo>
                    <a:pt x="14595" y="2335"/>
                    <a:pt x="14011" y="1751"/>
                    <a:pt x="14595" y="1168"/>
                  </a:cubicBezTo>
                  <a:cubicBezTo>
                    <a:pt x="14595" y="584"/>
                    <a:pt x="14011" y="0"/>
                    <a:pt x="12843" y="0"/>
                  </a:cubicBezTo>
                  <a:cubicBezTo>
                    <a:pt x="12259" y="0"/>
                    <a:pt x="11676" y="0"/>
                    <a:pt x="11676" y="584"/>
                  </a:cubicBezTo>
                  <a:cubicBezTo>
                    <a:pt x="11092" y="1168"/>
                    <a:pt x="10508" y="1751"/>
                    <a:pt x="9924" y="1751"/>
                  </a:cubicBezTo>
                  <a:cubicBezTo>
                    <a:pt x="9924" y="1751"/>
                    <a:pt x="9341" y="1168"/>
                    <a:pt x="9341" y="584"/>
                  </a:cubicBezTo>
                  <a:cubicBezTo>
                    <a:pt x="8757" y="0"/>
                    <a:pt x="8173" y="0"/>
                    <a:pt x="7589" y="0"/>
                  </a:cubicBezTo>
                  <a:cubicBezTo>
                    <a:pt x="6422" y="584"/>
                    <a:pt x="6422" y="1168"/>
                    <a:pt x="6422" y="1751"/>
                  </a:cubicBezTo>
                  <a:cubicBezTo>
                    <a:pt x="6422" y="2335"/>
                    <a:pt x="5838" y="2919"/>
                    <a:pt x="5838" y="3503"/>
                  </a:cubicBezTo>
                  <a:cubicBezTo>
                    <a:pt x="5254" y="3503"/>
                    <a:pt x="4670" y="3503"/>
                    <a:pt x="4670" y="2919"/>
                  </a:cubicBezTo>
                  <a:cubicBezTo>
                    <a:pt x="4086" y="2335"/>
                    <a:pt x="2919" y="2919"/>
                    <a:pt x="2919" y="3503"/>
                  </a:cubicBezTo>
                  <a:cubicBezTo>
                    <a:pt x="2335" y="4086"/>
                    <a:pt x="1751" y="4670"/>
                    <a:pt x="2335" y="5254"/>
                  </a:cubicBezTo>
                  <a:close/>
                  <a:moveTo>
                    <a:pt x="8757" y="4670"/>
                  </a:moveTo>
                  <a:cubicBezTo>
                    <a:pt x="12259" y="3503"/>
                    <a:pt x="15762" y="5254"/>
                    <a:pt x="16930" y="8757"/>
                  </a:cubicBezTo>
                  <a:cubicBezTo>
                    <a:pt x="18097" y="12259"/>
                    <a:pt x="15762" y="15762"/>
                    <a:pt x="12843" y="16930"/>
                  </a:cubicBezTo>
                  <a:cubicBezTo>
                    <a:pt x="9341" y="17514"/>
                    <a:pt x="5838" y="15762"/>
                    <a:pt x="4670" y="12843"/>
                  </a:cubicBezTo>
                  <a:cubicBezTo>
                    <a:pt x="3503" y="9341"/>
                    <a:pt x="5838" y="5838"/>
                    <a:pt x="8757" y="4670"/>
                  </a:cubicBezTo>
                  <a:close/>
                </a:path>
              </a:pathLst>
            </a:custGeom>
            <a:solidFill>
              <a:srgbClr val="414455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 sz="1735"/>
            </a:p>
          </p:txBody>
        </p:sp>
        <p:sp>
          <p:nvSpPr>
            <p:cNvPr id="920" name="Freeform 303"/>
            <p:cNvSpPr/>
            <p:nvPr/>
          </p:nvSpPr>
          <p:spPr>
            <a:xfrm>
              <a:off x="0" y="290276"/>
              <a:ext cx="227599" cy="217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34" y="5400"/>
                  </a:moveTo>
                  <a:cubicBezTo>
                    <a:pt x="2979" y="5400"/>
                    <a:pt x="2979" y="6943"/>
                    <a:pt x="2979" y="6943"/>
                  </a:cubicBezTo>
                  <a:cubicBezTo>
                    <a:pt x="2979" y="6943"/>
                    <a:pt x="2234" y="7714"/>
                    <a:pt x="1490" y="6943"/>
                  </a:cubicBezTo>
                  <a:cubicBezTo>
                    <a:pt x="745" y="6943"/>
                    <a:pt x="0" y="7714"/>
                    <a:pt x="0" y="8486"/>
                  </a:cubicBezTo>
                  <a:cubicBezTo>
                    <a:pt x="0" y="9257"/>
                    <a:pt x="0" y="10029"/>
                    <a:pt x="745" y="10029"/>
                  </a:cubicBezTo>
                  <a:cubicBezTo>
                    <a:pt x="1490" y="10029"/>
                    <a:pt x="2234" y="11571"/>
                    <a:pt x="2234" y="11571"/>
                  </a:cubicBezTo>
                  <a:cubicBezTo>
                    <a:pt x="2234" y="12343"/>
                    <a:pt x="1490" y="12343"/>
                    <a:pt x="745" y="12343"/>
                  </a:cubicBezTo>
                  <a:cubicBezTo>
                    <a:pt x="745" y="13114"/>
                    <a:pt x="0" y="13886"/>
                    <a:pt x="745" y="14657"/>
                  </a:cubicBezTo>
                  <a:cubicBezTo>
                    <a:pt x="745" y="15429"/>
                    <a:pt x="1490" y="15429"/>
                    <a:pt x="2234" y="15429"/>
                  </a:cubicBezTo>
                  <a:cubicBezTo>
                    <a:pt x="2234" y="15429"/>
                    <a:pt x="2979" y="15429"/>
                    <a:pt x="2979" y="15429"/>
                  </a:cubicBezTo>
                  <a:cubicBezTo>
                    <a:pt x="2979" y="16200"/>
                    <a:pt x="3724" y="16971"/>
                    <a:pt x="2979" y="17743"/>
                  </a:cubicBezTo>
                  <a:cubicBezTo>
                    <a:pt x="2979" y="17743"/>
                    <a:pt x="2979" y="18514"/>
                    <a:pt x="3724" y="19286"/>
                  </a:cubicBezTo>
                  <a:cubicBezTo>
                    <a:pt x="3724" y="20057"/>
                    <a:pt x="5214" y="20057"/>
                    <a:pt x="5214" y="19286"/>
                  </a:cubicBezTo>
                  <a:cubicBezTo>
                    <a:pt x="5959" y="19286"/>
                    <a:pt x="6703" y="19286"/>
                    <a:pt x="6703" y="19286"/>
                  </a:cubicBezTo>
                  <a:cubicBezTo>
                    <a:pt x="7448" y="19286"/>
                    <a:pt x="7448" y="20057"/>
                    <a:pt x="7448" y="20829"/>
                  </a:cubicBezTo>
                  <a:cubicBezTo>
                    <a:pt x="7448" y="20829"/>
                    <a:pt x="7448" y="21600"/>
                    <a:pt x="8193" y="21600"/>
                  </a:cubicBezTo>
                  <a:cubicBezTo>
                    <a:pt x="8938" y="21600"/>
                    <a:pt x="9683" y="21600"/>
                    <a:pt x="9683" y="20829"/>
                  </a:cubicBezTo>
                  <a:cubicBezTo>
                    <a:pt x="10428" y="20829"/>
                    <a:pt x="11172" y="20057"/>
                    <a:pt x="11172" y="20057"/>
                  </a:cubicBezTo>
                  <a:cubicBezTo>
                    <a:pt x="11917" y="20057"/>
                    <a:pt x="11917" y="20057"/>
                    <a:pt x="12662" y="20829"/>
                  </a:cubicBezTo>
                  <a:cubicBezTo>
                    <a:pt x="12662" y="21600"/>
                    <a:pt x="13407" y="21600"/>
                    <a:pt x="14152" y="21600"/>
                  </a:cubicBezTo>
                  <a:cubicBezTo>
                    <a:pt x="14897" y="21600"/>
                    <a:pt x="14897" y="20829"/>
                    <a:pt x="14897" y="20057"/>
                  </a:cubicBezTo>
                  <a:cubicBezTo>
                    <a:pt x="14897" y="19286"/>
                    <a:pt x="15641" y="18514"/>
                    <a:pt x="15641" y="18514"/>
                  </a:cubicBezTo>
                  <a:cubicBezTo>
                    <a:pt x="15641" y="18514"/>
                    <a:pt x="16386" y="18514"/>
                    <a:pt x="17131" y="18514"/>
                  </a:cubicBezTo>
                  <a:cubicBezTo>
                    <a:pt x="17131" y="19286"/>
                    <a:pt x="17876" y="19286"/>
                    <a:pt x="18621" y="18514"/>
                  </a:cubicBezTo>
                  <a:cubicBezTo>
                    <a:pt x="19366" y="17743"/>
                    <a:pt x="19366" y="16971"/>
                    <a:pt x="18621" y="16200"/>
                  </a:cubicBezTo>
                  <a:cubicBezTo>
                    <a:pt x="18621" y="16200"/>
                    <a:pt x="18621" y="15429"/>
                    <a:pt x="18621" y="14657"/>
                  </a:cubicBezTo>
                  <a:cubicBezTo>
                    <a:pt x="18621" y="14657"/>
                    <a:pt x="19366" y="14657"/>
                    <a:pt x="20110" y="14657"/>
                  </a:cubicBezTo>
                  <a:cubicBezTo>
                    <a:pt x="20855" y="14657"/>
                    <a:pt x="20855" y="13886"/>
                    <a:pt x="21600" y="13114"/>
                  </a:cubicBezTo>
                  <a:cubicBezTo>
                    <a:pt x="21600" y="12343"/>
                    <a:pt x="20855" y="11571"/>
                    <a:pt x="20855" y="11571"/>
                  </a:cubicBezTo>
                  <a:cubicBezTo>
                    <a:pt x="20110" y="11571"/>
                    <a:pt x="19366" y="10800"/>
                    <a:pt x="19366" y="10029"/>
                  </a:cubicBezTo>
                  <a:cubicBezTo>
                    <a:pt x="19366" y="10029"/>
                    <a:pt x="20110" y="9257"/>
                    <a:pt x="20110" y="9257"/>
                  </a:cubicBezTo>
                  <a:cubicBezTo>
                    <a:pt x="20855" y="9257"/>
                    <a:pt x="20855" y="8486"/>
                    <a:pt x="20855" y="7714"/>
                  </a:cubicBezTo>
                  <a:cubicBezTo>
                    <a:pt x="20855" y="6943"/>
                    <a:pt x="20110" y="6171"/>
                    <a:pt x="19366" y="6171"/>
                  </a:cubicBezTo>
                  <a:cubicBezTo>
                    <a:pt x="19366" y="6943"/>
                    <a:pt x="17876" y="6171"/>
                    <a:pt x="17876" y="5400"/>
                  </a:cubicBezTo>
                  <a:cubicBezTo>
                    <a:pt x="17876" y="5400"/>
                    <a:pt x="17876" y="4629"/>
                    <a:pt x="18621" y="4629"/>
                  </a:cubicBezTo>
                  <a:cubicBezTo>
                    <a:pt x="18621" y="3857"/>
                    <a:pt x="18621" y="3086"/>
                    <a:pt x="17876" y="2314"/>
                  </a:cubicBezTo>
                  <a:cubicBezTo>
                    <a:pt x="17131" y="2314"/>
                    <a:pt x="16386" y="2314"/>
                    <a:pt x="16386" y="2314"/>
                  </a:cubicBezTo>
                  <a:cubicBezTo>
                    <a:pt x="15641" y="3086"/>
                    <a:pt x="14897" y="3086"/>
                    <a:pt x="14152" y="2314"/>
                  </a:cubicBezTo>
                  <a:cubicBezTo>
                    <a:pt x="14152" y="2314"/>
                    <a:pt x="14152" y="1543"/>
                    <a:pt x="14152" y="1543"/>
                  </a:cubicBezTo>
                  <a:cubicBezTo>
                    <a:pt x="14152" y="771"/>
                    <a:pt x="13407" y="0"/>
                    <a:pt x="12662" y="0"/>
                  </a:cubicBezTo>
                  <a:cubicBezTo>
                    <a:pt x="11917" y="0"/>
                    <a:pt x="11172" y="0"/>
                    <a:pt x="11172" y="771"/>
                  </a:cubicBezTo>
                  <a:cubicBezTo>
                    <a:pt x="11172" y="1543"/>
                    <a:pt x="10428" y="1543"/>
                    <a:pt x="9683" y="1543"/>
                  </a:cubicBezTo>
                  <a:cubicBezTo>
                    <a:pt x="9683" y="1543"/>
                    <a:pt x="8938" y="1543"/>
                    <a:pt x="8938" y="771"/>
                  </a:cubicBezTo>
                  <a:cubicBezTo>
                    <a:pt x="8938" y="0"/>
                    <a:pt x="8193" y="0"/>
                    <a:pt x="7448" y="0"/>
                  </a:cubicBezTo>
                  <a:cubicBezTo>
                    <a:pt x="6703" y="771"/>
                    <a:pt x="5959" y="1543"/>
                    <a:pt x="6703" y="1543"/>
                  </a:cubicBezTo>
                  <a:cubicBezTo>
                    <a:pt x="6703" y="2314"/>
                    <a:pt x="5959" y="3086"/>
                    <a:pt x="5959" y="3086"/>
                  </a:cubicBezTo>
                  <a:cubicBezTo>
                    <a:pt x="5214" y="3857"/>
                    <a:pt x="5214" y="3086"/>
                    <a:pt x="4469" y="3086"/>
                  </a:cubicBezTo>
                  <a:cubicBezTo>
                    <a:pt x="3724" y="2314"/>
                    <a:pt x="2979" y="3086"/>
                    <a:pt x="2979" y="3086"/>
                  </a:cubicBezTo>
                  <a:cubicBezTo>
                    <a:pt x="2234" y="3857"/>
                    <a:pt x="2234" y="4629"/>
                    <a:pt x="2234" y="5400"/>
                  </a:cubicBezTo>
                  <a:close/>
                  <a:moveTo>
                    <a:pt x="8938" y="4629"/>
                  </a:moveTo>
                  <a:cubicBezTo>
                    <a:pt x="11917" y="3857"/>
                    <a:pt x="15641" y="5400"/>
                    <a:pt x="16386" y="9257"/>
                  </a:cubicBezTo>
                  <a:cubicBezTo>
                    <a:pt x="17876" y="12343"/>
                    <a:pt x="15641" y="16200"/>
                    <a:pt x="12662" y="16971"/>
                  </a:cubicBezTo>
                  <a:cubicBezTo>
                    <a:pt x="9683" y="17743"/>
                    <a:pt x="5959" y="16200"/>
                    <a:pt x="4469" y="13114"/>
                  </a:cubicBezTo>
                  <a:cubicBezTo>
                    <a:pt x="3724" y="9257"/>
                    <a:pt x="5214" y="6171"/>
                    <a:pt x="8938" y="4629"/>
                  </a:cubicBezTo>
                  <a:close/>
                </a:path>
              </a:pathLst>
            </a:custGeom>
            <a:solidFill>
              <a:srgbClr val="414455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 sz="1735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组合 67"/>
          <p:cNvGrpSpPr/>
          <p:nvPr/>
        </p:nvGrpSpPr>
        <p:grpSpPr>
          <a:xfrm>
            <a:off x="445278" y="60975"/>
            <a:ext cx="885484" cy="862647"/>
            <a:chOff x="0" y="0"/>
            <a:chExt cx="664111" cy="646983"/>
          </a:xfrm>
        </p:grpSpPr>
        <p:grpSp>
          <p:nvGrpSpPr>
            <p:cNvPr id="1047" name="组合 69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sp>
            <p:nvSpPr>
              <p:cNvPr id="1045" name="Freeform 5"/>
              <p:cNvSpPr/>
              <p:nvPr/>
            </p:nvSpPr>
            <p:spPr>
              <a:xfrm rot="1855731">
                <a:off x="80661" y="97005"/>
                <a:ext cx="502790" cy="452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1046" name="Freeform 5"/>
              <p:cNvSpPr/>
              <p:nvPr/>
            </p:nvSpPr>
            <p:spPr>
              <a:xfrm rot="1855731">
                <a:off x="97115" y="111599"/>
                <a:ext cx="474114" cy="427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1048" name="Freeform 5"/>
            <p:cNvSpPr/>
            <p:nvPr/>
          </p:nvSpPr>
          <p:spPr>
            <a:xfrm rot="1855731">
              <a:off x="114721" y="128685"/>
              <a:ext cx="432458" cy="38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1050" name="文本框 9"/>
          <p:cNvSpPr txBox="1"/>
          <p:nvPr/>
        </p:nvSpPr>
        <p:spPr>
          <a:xfrm>
            <a:off x="1269833" y="308834"/>
            <a:ext cx="1871721" cy="335906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735" dirty="0"/>
              <a:t>C++</a:t>
            </a:r>
            <a:r>
              <a:rPr lang="zh-CN" altLang="en-US" sz="1735" dirty="0"/>
              <a:t>特性</a:t>
            </a:r>
            <a:endParaRPr sz="1735" dirty="0"/>
          </a:p>
        </p:txBody>
      </p:sp>
      <p:sp>
        <p:nvSpPr>
          <p:cNvPr id="1051" name="直接连接符 123"/>
          <p:cNvSpPr/>
          <p:nvPr/>
        </p:nvSpPr>
        <p:spPr>
          <a:xfrm>
            <a:off x="1341822" y="668782"/>
            <a:ext cx="9721436" cy="1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txBody>
          <a:bodyPr lIns="60959" rIns="60959"/>
          <a:lstStyle/>
          <a:p>
            <a:endParaRPr sz="2400"/>
          </a:p>
        </p:txBody>
      </p:sp>
      <p:grpSp>
        <p:nvGrpSpPr>
          <p:cNvPr id="1054" name="组合 124"/>
          <p:cNvGrpSpPr/>
          <p:nvPr/>
        </p:nvGrpSpPr>
        <p:grpSpPr>
          <a:xfrm>
            <a:off x="11195046" y="410991"/>
            <a:ext cx="341644" cy="332832"/>
            <a:chOff x="0" y="0"/>
            <a:chExt cx="256231" cy="249622"/>
          </a:xfrm>
        </p:grpSpPr>
        <p:sp>
          <p:nvSpPr>
            <p:cNvPr id="1052" name="Freeform 5"/>
            <p:cNvSpPr/>
            <p:nvPr/>
          </p:nvSpPr>
          <p:spPr>
            <a:xfrm rot="1855731">
              <a:off x="31121" y="37427"/>
              <a:ext cx="193990" cy="17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  <p:sp>
          <p:nvSpPr>
            <p:cNvPr id="1053" name="Freeform 5"/>
            <p:cNvSpPr/>
            <p:nvPr/>
          </p:nvSpPr>
          <p:spPr>
            <a:xfrm rot="1855731">
              <a:off x="37469" y="43057"/>
              <a:ext cx="182926" cy="16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</p:grpSp>
      <p:sp>
        <p:nvSpPr>
          <p:cNvPr id="1055" name="文本框 9"/>
          <p:cNvSpPr txBox="1"/>
          <p:nvPr/>
        </p:nvSpPr>
        <p:spPr>
          <a:xfrm>
            <a:off x="10703312" y="334062"/>
            <a:ext cx="431937" cy="335906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pPr>
            <a:endParaRPr sz="1735" dirty="0"/>
          </a:p>
        </p:txBody>
      </p:sp>
      <p:grpSp>
        <p:nvGrpSpPr>
          <p:cNvPr id="1059" name="组合 55"/>
          <p:cNvGrpSpPr/>
          <p:nvPr/>
        </p:nvGrpSpPr>
        <p:grpSpPr>
          <a:xfrm>
            <a:off x="726987" y="340107"/>
            <a:ext cx="361884" cy="312628"/>
            <a:chOff x="0" y="0"/>
            <a:chExt cx="271411" cy="234469"/>
          </a:xfrm>
        </p:grpSpPr>
        <p:sp>
          <p:nvSpPr>
            <p:cNvPr id="1056" name="Freeform 301"/>
            <p:cNvSpPr/>
            <p:nvPr/>
          </p:nvSpPr>
          <p:spPr>
            <a:xfrm>
              <a:off x="89779" y="52836"/>
              <a:ext cx="181633" cy="18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374" extrusionOk="0">
                  <a:moveTo>
                    <a:pt x="2234" y="4988"/>
                  </a:moveTo>
                  <a:cubicBezTo>
                    <a:pt x="2979" y="5360"/>
                    <a:pt x="2607" y="6477"/>
                    <a:pt x="2607" y="6850"/>
                  </a:cubicBezTo>
                  <a:cubicBezTo>
                    <a:pt x="2607" y="7222"/>
                    <a:pt x="1862" y="7222"/>
                    <a:pt x="1490" y="7222"/>
                  </a:cubicBezTo>
                  <a:cubicBezTo>
                    <a:pt x="745" y="7222"/>
                    <a:pt x="0" y="7595"/>
                    <a:pt x="0" y="8340"/>
                  </a:cubicBezTo>
                  <a:cubicBezTo>
                    <a:pt x="0" y="9084"/>
                    <a:pt x="0" y="9829"/>
                    <a:pt x="745" y="9829"/>
                  </a:cubicBezTo>
                  <a:cubicBezTo>
                    <a:pt x="1117" y="10202"/>
                    <a:pt x="1862" y="10946"/>
                    <a:pt x="1862" y="11319"/>
                  </a:cubicBezTo>
                  <a:cubicBezTo>
                    <a:pt x="1862" y="11691"/>
                    <a:pt x="1490" y="12064"/>
                    <a:pt x="745" y="12436"/>
                  </a:cubicBezTo>
                  <a:cubicBezTo>
                    <a:pt x="372" y="12436"/>
                    <a:pt x="0" y="13181"/>
                    <a:pt x="372" y="13926"/>
                  </a:cubicBezTo>
                  <a:cubicBezTo>
                    <a:pt x="372" y="14671"/>
                    <a:pt x="1117" y="15415"/>
                    <a:pt x="1862" y="15043"/>
                  </a:cubicBezTo>
                  <a:cubicBezTo>
                    <a:pt x="2234" y="15043"/>
                    <a:pt x="2979" y="15043"/>
                    <a:pt x="2979" y="15415"/>
                  </a:cubicBezTo>
                  <a:cubicBezTo>
                    <a:pt x="3352" y="15415"/>
                    <a:pt x="3352" y="16533"/>
                    <a:pt x="2979" y="16905"/>
                  </a:cubicBezTo>
                  <a:cubicBezTo>
                    <a:pt x="2607" y="17277"/>
                    <a:pt x="2607" y="18395"/>
                    <a:pt x="3352" y="18767"/>
                  </a:cubicBezTo>
                  <a:cubicBezTo>
                    <a:pt x="4097" y="19140"/>
                    <a:pt x="4841" y="19512"/>
                    <a:pt x="5214" y="18767"/>
                  </a:cubicBezTo>
                  <a:cubicBezTo>
                    <a:pt x="5586" y="18395"/>
                    <a:pt x="6703" y="18767"/>
                    <a:pt x="6703" y="18767"/>
                  </a:cubicBezTo>
                  <a:cubicBezTo>
                    <a:pt x="7076" y="18767"/>
                    <a:pt x="7448" y="19512"/>
                    <a:pt x="7076" y="19884"/>
                  </a:cubicBezTo>
                  <a:cubicBezTo>
                    <a:pt x="7076" y="20629"/>
                    <a:pt x="7448" y="21002"/>
                    <a:pt x="8193" y="21374"/>
                  </a:cubicBezTo>
                  <a:cubicBezTo>
                    <a:pt x="9310" y="21374"/>
                    <a:pt x="9683" y="21002"/>
                    <a:pt x="10055" y="20629"/>
                  </a:cubicBezTo>
                  <a:cubicBezTo>
                    <a:pt x="10055" y="19884"/>
                    <a:pt x="11172" y="19512"/>
                    <a:pt x="11545" y="19512"/>
                  </a:cubicBezTo>
                  <a:cubicBezTo>
                    <a:pt x="11545" y="19512"/>
                    <a:pt x="12290" y="19884"/>
                    <a:pt x="12290" y="20629"/>
                  </a:cubicBezTo>
                  <a:cubicBezTo>
                    <a:pt x="12662" y="21002"/>
                    <a:pt x="13407" y="21374"/>
                    <a:pt x="14152" y="21002"/>
                  </a:cubicBezTo>
                  <a:cubicBezTo>
                    <a:pt x="14897" y="21002"/>
                    <a:pt x="15269" y="20257"/>
                    <a:pt x="14897" y="19512"/>
                  </a:cubicBezTo>
                  <a:cubicBezTo>
                    <a:pt x="14897" y="19140"/>
                    <a:pt x="15641" y="18022"/>
                    <a:pt x="15641" y="18022"/>
                  </a:cubicBezTo>
                  <a:cubicBezTo>
                    <a:pt x="16014" y="17650"/>
                    <a:pt x="16386" y="18022"/>
                    <a:pt x="17131" y="18395"/>
                  </a:cubicBezTo>
                  <a:cubicBezTo>
                    <a:pt x="17503" y="18767"/>
                    <a:pt x="18248" y="18767"/>
                    <a:pt x="18621" y="18022"/>
                  </a:cubicBezTo>
                  <a:cubicBezTo>
                    <a:pt x="19366" y="17277"/>
                    <a:pt x="19366" y="16533"/>
                    <a:pt x="18993" y="16160"/>
                  </a:cubicBezTo>
                  <a:cubicBezTo>
                    <a:pt x="18621" y="15788"/>
                    <a:pt x="18621" y="14671"/>
                    <a:pt x="18621" y="14671"/>
                  </a:cubicBezTo>
                  <a:cubicBezTo>
                    <a:pt x="18993" y="14298"/>
                    <a:pt x="19366" y="13926"/>
                    <a:pt x="20110" y="14298"/>
                  </a:cubicBezTo>
                  <a:cubicBezTo>
                    <a:pt x="20483" y="14298"/>
                    <a:pt x="21228" y="13926"/>
                    <a:pt x="21228" y="12808"/>
                  </a:cubicBezTo>
                  <a:cubicBezTo>
                    <a:pt x="21600" y="12064"/>
                    <a:pt x="21228" y="11319"/>
                    <a:pt x="20483" y="11319"/>
                  </a:cubicBezTo>
                  <a:cubicBezTo>
                    <a:pt x="20110" y="11319"/>
                    <a:pt x="19738" y="10202"/>
                    <a:pt x="19366" y="9829"/>
                  </a:cubicBezTo>
                  <a:cubicBezTo>
                    <a:pt x="19366" y="9457"/>
                    <a:pt x="20110" y="9084"/>
                    <a:pt x="20483" y="9084"/>
                  </a:cubicBezTo>
                  <a:cubicBezTo>
                    <a:pt x="20855" y="8712"/>
                    <a:pt x="21228" y="7967"/>
                    <a:pt x="20855" y="7222"/>
                  </a:cubicBezTo>
                  <a:cubicBezTo>
                    <a:pt x="20855" y="6477"/>
                    <a:pt x="20110" y="6105"/>
                    <a:pt x="19738" y="6477"/>
                  </a:cubicBezTo>
                  <a:cubicBezTo>
                    <a:pt x="18993" y="6477"/>
                    <a:pt x="18248" y="5733"/>
                    <a:pt x="17876" y="5733"/>
                  </a:cubicBezTo>
                  <a:cubicBezTo>
                    <a:pt x="17876" y="5360"/>
                    <a:pt x="17876" y="4615"/>
                    <a:pt x="18248" y="4243"/>
                  </a:cubicBezTo>
                  <a:cubicBezTo>
                    <a:pt x="18621" y="3871"/>
                    <a:pt x="18621" y="3126"/>
                    <a:pt x="17876" y="2753"/>
                  </a:cubicBezTo>
                  <a:cubicBezTo>
                    <a:pt x="17503" y="2008"/>
                    <a:pt x="16759" y="2008"/>
                    <a:pt x="16386" y="2381"/>
                  </a:cubicBezTo>
                  <a:cubicBezTo>
                    <a:pt x="15641" y="2753"/>
                    <a:pt x="14897" y="2753"/>
                    <a:pt x="14524" y="2753"/>
                  </a:cubicBezTo>
                  <a:cubicBezTo>
                    <a:pt x="14152" y="2381"/>
                    <a:pt x="14152" y="2008"/>
                    <a:pt x="14152" y="1264"/>
                  </a:cubicBezTo>
                  <a:cubicBezTo>
                    <a:pt x="14152" y="891"/>
                    <a:pt x="13779" y="146"/>
                    <a:pt x="13034" y="146"/>
                  </a:cubicBezTo>
                  <a:cubicBezTo>
                    <a:pt x="12290" y="-226"/>
                    <a:pt x="11545" y="146"/>
                    <a:pt x="11172" y="891"/>
                  </a:cubicBezTo>
                  <a:cubicBezTo>
                    <a:pt x="11172" y="1264"/>
                    <a:pt x="10428" y="1636"/>
                    <a:pt x="10055" y="1636"/>
                  </a:cubicBezTo>
                  <a:cubicBezTo>
                    <a:pt x="9683" y="2008"/>
                    <a:pt x="9310" y="1264"/>
                    <a:pt x="8938" y="891"/>
                  </a:cubicBezTo>
                  <a:cubicBezTo>
                    <a:pt x="8938" y="146"/>
                    <a:pt x="8193" y="146"/>
                    <a:pt x="7448" y="146"/>
                  </a:cubicBezTo>
                  <a:cubicBezTo>
                    <a:pt x="6703" y="519"/>
                    <a:pt x="5959" y="1264"/>
                    <a:pt x="6331" y="1636"/>
                  </a:cubicBezTo>
                  <a:cubicBezTo>
                    <a:pt x="6331" y="2381"/>
                    <a:pt x="5959" y="3126"/>
                    <a:pt x="5586" y="3498"/>
                  </a:cubicBezTo>
                  <a:cubicBezTo>
                    <a:pt x="5214" y="3498"/>
                    <a:pt x="4841" y="3498"/>
                    <a:pt x="4469" y="3126"/>
                  </a:cubicBezTo>
                  <a:cubicBezTo>
                    <a:pt x="3724" y="2753"/>
                    <a:pt x="2979" y="2753"/>
                    <a:pt x="2607" y="3498"/>
                  </a:cubicBezTo>
                  <a:cubicBezTo>
                    <a:pt x="2234" y="3871"/>
                    <a:pt x="1862" y="4615"/>
                    <a:pt x="2234" y="4988"/>
                  </a:cubicBezTo>
                  <a:close/>
                  <a:moveTo>
                    <a:pt x="8566" y="4615"/>
                  </a:moveTo>
                  <a:cubicBezTo>
                    <a:pt x="11917" y="3498"/>
                    <a:pt x="15641" y="5360"/>
                    <a:pt x="16759" y="8712"/>
                  </a:cubicBezTo>
                  <a:cubicBezTo>
                    <a:pt x="17503" y="12064"/>
                    <a:pt x="16014" y="15415"/>
                    <a:pt x="12662" y="16533"/>
                  </a:cubicBezTo>
                  <a:cubicBezTo>
                    <a:pt x="9310" y="17650"/>
                    <a:pt x="5586" y="15788"/>
                    <a:pt x="4841" y="12436"/>
                  </a:cubicBezTo>
                  <a:cubicBezTo>
                    <a:pt x="3724" y="9457"/>
                    <a:pt x="5586" y="5733"/>
                    <a:pt x="8566" y="4615"/>
                  </a:cubicBezTo>
                  <a:close/>
                </a:path>
              </a:pathLst>
            </a:custGeom>
            <a:solidFill>
              <a:srgbClr val="414455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 sz="1735"/>
            </a:p>
          </p:txBody>
        </p:sp>
        <p:sp>
          <p:nvSpPr>
            <p:cNvPr id="1057" name="Freeform 302"/>
            <p:cNvSpPr/>
            <p:nvPr/>
          </p:nvSpPr>
          <p:spPr>
            <a:xfrm>
              <a:off x="15" y="0"/>
              <a:ext cx="117905" cy="11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35" y="5254"/>
                  </a:moveTo>
                  <a:cubicBezTo>
                    <a:pt x="2919" y="5254"/>
                    <a:pt x="2919" y="6422"/>
                    <a:pt x="2919" y="7005"/>
                  </a:cubicBezTo>
                  <a:cubicBezTo>
                    <a:pt x="2335" y="7005"/>
                    <a:pt x="1751" y="7005"/>
                    <a:pt x="1168" y="7005"/>
                  </a:cubicBezTo>
                  <a:cubicBezTo>
                    <a:pt x="584" y="7005"/>
                    <a:pt x="0" y="7589"/>
                    <a:pt x="0" y="8173"/>
                  </a:cubicBezTo>
                  <a:cubicBezTo>
                    <a:pt x="0" y="9341"/>
                    <a:pt x="0" y="9924"/>
                    <a:pt x="584" y="9924"/>
                  </a:cubicBezTo>
                  <a:cubicBezTo>
                    <a:pt x="1168" y="9924"/>
                    <a:pt x="1751" y="11092"/>
                    <a:pt x="1751" y="11676"/>
                  </a:cubicBezTo>
                  <a:cubicBezTo>
                    <a:pt x="1751" y="11676"/>
                    <a:pt x="1168" y="12259"/>
                    <a:pt x="1168" y="12259"/>
                  </a:cubicBezTo>
                  <a:cubicBezTo>
                    <a:pt x="584" y="12259"/>
                    <a:pt x="0" y="13427"/>
                    <a:pt x="584" y="14011"/>
                  </a:cubicBezTo>
                  <a:cubicBezTo>
                    <a:pt x="584" y="14595"/>
                    <a:pt x="1168" y="15178"/>
                    <a:pt x="1751" y="15178"/>
                  </a:cubicBezTo>
                  <a:cubicBezTo>
                    <a:pt x="2335" y="15178"/>
                    <a:pt x="2919" y="15178"/>
                    <a:pt x="2919" y="15178"/>
                  </a:cubicBezTo>
                  <a:cubicBezTo>
                    <a:pt x="3503" y="15762"/>
                    <a:pt x="3503" y="16346"/>
                    <a:pt x="2919" y="16930"/>
                  </a:cubicBezTo>
                  <a:cubicBezTo>
                    <a:pt x="2919" y="17514"/>
                    <a:pt x="2919" y="18097"/>
                    <a:pt x="3503" y="18681"/>
                  </a:cubicBezTo>
                  <a:cubicBezTo>
                    <a:pt x="4086" y="19265"/>
                    <a:pt x="4670" y="19265"/>
                    <a:pt x="5254" y="19265"/>
                  </a:cubicBezTo>
                  <a:cubicBezTo>
                    <a:pt x="5838" y="18681"/>
                    <a:pt x="6422" y="18681"/>
                    <a:pt x="7005" y="18681"/>
                  </a:cubicBezTo>
                  <a:cubicBezTo>
                    <a:pt x="7005" y="18681"/>
                    <a:pt x="7589" y="19265"/>
                    <a:pt x="7005" y="19849"/>
                  </a:cubicBezTo>
                  <a:cubicBezTo>
                    <a:pt x="7005" y="20432"/>
                    <a:pt x="7589" y="21016"/>
                    <a:pt x="8757" y="21600"/>
                  </a:cubicBezTo>
                  <a:cubicBezTo>
                    <a:pt x="9341" y="21600"/>
                    <a:pt x="9924" y="21016"/>
                    <a:pt x="9924" y="20432"/>
                  </a:cubicBezTo>
                  <a:cubicBezTo>
                    <a:pt x="10508" y="19849"/>
                    <a:pt x="11092" y="19849"/>
                    <a:pt x="11676" y="19849"/>
                  </a:cubicBezTo>
                  <a:cubicBezTo>
                    <a:pt x="11676" y="19849"/>
                    <a:pt x="12259" y="19849"/>
                    <a:pt x="12259" y="20432"/>
                  </a:cubicBezTo>
                  <a:cubicBezTo>
                    <a:pt x="12843" y="21016"/>
                    <a:pt x="13427" y="21600"/>
                    <a:pt x="14011" y="21016"/>
                  </a:cubicBezTo>
                  <a:cubicBezTo>
                    <a:pt x="15178" y="21016"/>
                    <a:pt x="15178" y="20432"/>
                    <a:pt x="15178" y="19849"/>
                  </a:cubicBezTo>
                  <a:cubicBezTo>
                    <a:pt x="15178" y="19265"/>
                    <a:pt x="15762" y="18097"/>
                    <a:pt x="15762" y="18097"/>
                  </a:cubicBezTo>
                  <a:cubicBezTo>
                    <a:pt x="16346" y="18097"/>
                    <a:pt x="16930" y="18097"/>
                    <a:pt x="16930" y="18681"/>
                  </a:cubicBezTo>
                  <a:cubicBezTo>
                    <a:pt x="17514" y="18681"/>
                    <a:pt x="18681" y="18681"/>
                    <a:pt x="18681" y="18097"/>
                  </a:cubicBezTo>
                  <a:cubicBezTo>
                    <a:pt x="19265" y="17514"/>
                    <a:pt x="19849" y="16346"/>
                    <a:pt x="19265" y="16346"/>
                  </a:cubicBezTo>
                  <a:cubicBezTo>
                    <a:pt x="18681" y="15762"/>
                    <a:pt x="18681" y="14595"/>
                    <a:pt x="18681" y="14595"/>
                  </a:cubicBezTo>
                  <a:cubicBezTo>
                    <a:pt x="19265" y="14011"/>
                    <a:pt x="19849" y="14011"/>
                    <a:pt x="20432" y="14011"/>
                  </a:cubicBezTo>
                  <a:cubicBezTo>
                    <a:pt x="21016" y="14011"/>
                    <a:pt x="21600" y="14011"/>
                    <a:pt x="21600" y="12843"/>
                  </a:cubicBezTo>
                  <a:cubicBezTo>
                    <a:pt x="21600" y="12259"/>
                    <a:pt x="21600" y="11676"/>
                    <a:pt x="21016" y="11092"/>
                  </a:cubicBezTo>
                  <a:cubicBezTo>
                    <a:pt x="20432" y="11092"/>
                    <a:pt x="19849" y="10508"/>
                    <a:pt x="19849" y="9924"/>
                  </a:cubicBezTo>
                  <a:cubicBezTo>
                    <a:pt x="19849" y="9341"/>
                    <a:pt x="20432" y="9341"/>
                    <a:pt x="20432" y="8757"/>
                  </a:cubicBezTo>
                  <a:cubicBezTo>
                    <a:pt x="21016" y="8757"/>
                    <a:pt x="21600" y="8173"/>
                    <a:pt x="21016" y="7005"/>
                  </a:cubicBezTo>
                  <a:cubicBezTo>
                    <a:pt x="21016" y="6422"/>
                    <a:pt x="20432" y="5838"/>
                    <a:pt x="19849" y="6422"/>
                  </a:cubicBezTo>
                  <a:cubicBezTo>
                    <a:pt x="19265" y="6422"/>
                    <a:pt x="18097" y="5838"/>
                    <a:pt x="18097" y="5254"/>
                  </a:cubicBezTo>
                  <a:cubicBezTo>
                    <a:pt x="18097" y="5254"/>
                    <a:pt x="18097" y="4670"/>
                    <a:pt x="18681" y="4086"/>
                  </a:cubicBezTo>
                  <a:cubicBezTo>
                    <a:pt x="18681" y="4086"/>
                    <a:pt x="18681" y="2919"/>
                    <a:pt x="18097" y="2335"/>
                  </a:cubicBezTo>
                  <a:cubicBezTo>
                    <a:pt x="17514" y="1751"/>
                    <a:pt x="16930" y="1751"/>
                    <a:pt x="16346" y="2335"/>
                  </a:cubicBezTo>
                  <a:cubicBezTo>
                    <a:pt x="15762" y="2919"/>
                    <a:pt x="15178" y="2919"/>
                    <a:pt x="14595" y="2335"/>
                  </a:cubicBezTo>
                  <a:cubicBezTo>
                    <a:pt x="14595" y="2335"/>
                    <a:pt x="14011" y="1751"/>
                    <a:pt x="14595" y="1168"/>
                  </a:cubicBezTo>
                  <a:cubicBezTo>
                    <a:pt x="14595" y="584"/>
                    <a:pt x="14011" y="0"/>
                    <a:pt x="12843" y="0"/>
                  </a:cubicBezTo>
                  <a:cubicBezTo>
                    <a:pt x="12259" y="0"/>
                    <a:pt x="11676" y="0"/>
                    <a:pt x="11676" y="584"/>
                  </a:cubicBezTo>
                  <a:cubicBezTo>
                    <a:pt x="11092" y="1168"/>
                    <a:pt x="10508" y="1751"/>
                    <a:pt x="9924" y="1751"/>
                  </a:cubicBezTo>
                  <a:cubicBezTo>
                    <a:pt x="9924" y="1751"/>
                    <a:pt x="9341" y="1168"/>
                    <a:pt x="9341" y="584"/>
                  </a:cubicBezTo>
                  <a:cubicBezTo>
                    <a:pt x="8757" y="0"/>
                    <a:pt x="8173" y="0"/>
                    <a:pt x="7589" y="0"/>
                  </a:cubicBezTo>
                  <a:cubicBezTo>
                    <a:pt x="6422" y="584"/>
                    <a:pt x="6422" y="1168"/>
                    <a:pt x="6422" y="1751"/>
                  </a:cubicBezTo>
                  <a:cubicBezTo>
                    <a:pt x="6422" y="2335"/>
                    <a:pt x="5838" y="2919"/>
                    <a:pt x="5838" y="3503"/>
                  </a:cubicBezTo>
                  <a:cubicBezTo>
                    <a:pt x="5254" y="3503"/>
                    <a:pt x="4670" y="3503"/>
                    <a:pt x="4670" y="2919"/>
                  </a:cubicBezTo>
                  <a:cubicBezTo>
                    <a:pt x="4086" y="2335"/>
                    <a:pt x="2919" y="2919"/>
                    <a:pt x="2919" y="3503"/>
                  </a:cubicBezTo>
                  <a:cubicBezTo>
                    <a:pt x="2335" y="4086"/>
                    <a:pt x="1751" y="4670"/>
                    <a:pt x="2335" y="5254"/>
                  </a:cubicBezTo>
                  <a:close/>
                  <a:moveTo>
                    <a:pt x="8757" y="4670"/>
                  </a:moveTo>
                  <a:cubicBezTo>
                    <a:pt x="12259" y="3503"/>
                    <a:pt x="15762" y="5254"/>
                    <a:pt x="16930" y="8757"/>
                  </a:cubicBezTo>
                  <a:cubicBezTo>
                    <a:pt x="18097" y="12259"/>
                    <a:pt x="15762" y="15762"/>
                    <a:pt x="12843" y="16930"/>
                  </a:cubicBezTo>
                  <a:cubicBezTo>
                    <a:pt x="9341" y="17514"/>
                    <a:pt x="5838" y="15762"/>
                    <a:pt x="4670" y="12843"/>
                  </a:cubicBezTo>
                  <a:cubicBezTo>
                    <a:pt x="3503" y="9341"/>
                    <a:pt x="5838" y="5838"/>
                    <a:pt x="8757" y="4670"/>
                  </a:cubicBezTo>
                  <a:close/>
                </a:path>
              </a:pathLst>
            </a:custGeom>
            <a:solidFill>
              <a:srgbClr val="414455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 sz="1735"/>
            </a:p>
          </p:txBody>
        </p:sp>
        <p:sp>
          <p:nvSpPr>
            <p:cNvPr id="1058" name="Freeform 303"/>
            <p:cNvSpPr/>
            <p:nvPr/>
          </p:nvSpPr>
          <p:spPr>
            <a:xfrm>
              <a:off x="0" y="117906"/>
              <a:ext cx="92448" cy="8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34" y="5400"/>
                  </a:moveTo>
                  <a:cubicBezTo>
                    <a:pt x="2979" y="5400"/>
                    <a:pt x="2979" y="6943"/>
                    <a:pt x="2979" y="6943"/>
                  </a:cubicBezTo>
                  <a:cubicBezTo>
                    <a:pt x="2979" y="6943"/>
                    <a:pt x="2234" y="7714"/>
                    <a:pt x="1490" y="6943"/>
                  </a:cubicBezTo>
                  <a:cubicBezTo>
                    <a:pt x="745" y="6943"/>
                    <a:pt x="0" y="7714"/>
                    <a:pt x="0" y="8486"/>
                  </a:cubicBezTo>
                  <a:cubicBezTo>
                    <a:pt x="0" y="9257"/>
                    <a:pt x="0" y="10029"/>
                    <a:pt x="745" y="10029"/>
                  </a:cubicBezTo>
                  <a:cubicBezTo>
                    <a:pt x="1490" y="10029"/>
                    <a:pt x="2234" y="11571"/>
                    <a:pt x="2234" y="11571"/>
                  </a:cubicBezTo>
                  <a:cubicBezTo>
                    <a:pt x="2234" y="12343"/>
                    <a:pt x="1490" y="12343"/>
                    <a:pt x="745" y="12343"/>
                  </a:cubicBezTo>
                  <a:cubicBezTo>
                    <a:pt x="745" y="13114"/>
                    <a:pt x="0" y="13886"/>
                    <a:pt x="745" y="14657"/>
                  </a:cubicBezTo>
                  <a:cubicBezTo>
                    <a:pt x="745" y="15429"/>
                    <a:pt x="1490" y="15429"/>
                    <a:pt x="2234" y="15429"/>
                  </a:cubicBezTo>
                  <a:cubicBezTo>
                    <a:pt x="2234" y="15429"/>
                    <a:pt x="2979" y="15429"/>
                    <a:pt x="2979" y="15429"/>
                  </a:cubicBezTo>
                  <a:cubicBezTo>
                    <a:pt x="2979" y="16200"/>
                    <a:pt x="3724" y="16971"/>
                    <a:pt x="2979" y="17743"/>
                  </a:cubicBezTo>
                  <a:cubicBezTo>
                    <a:pt x="2979" y="17743"/>
                    <a:pt x="2979" y="18514"/>
                    <a:pt x="3724" y="19286"/>
                  </a:cubicBezTo>
                  <a:cubicBezTo>
                    <a:pt x="3724" y="20057"/>
                    <a:pt x="5214" y="20057"/>
                    <a:pt x="5214" y="19286"/>
                  </a:cubicBezTo>
                  <a:cubicBezTo>
                    <a:pt x="5959" y="19286"/>
                    <a:pt x="6703" y="19286"/>
                    <a:pt x="6703" y="19286"/>
                  </a:cubicBezTo>
                  <a:cubicBezTo>
                    <a:pt x="7448" y="19286"/>
                    <a:pt x="7448" y="20057"/>
                    <a:pt x="7448" y="20829"/>
                  </a:cubicBezTo>
                  <a:cubicBezTo>
                    <a:pt x="7448" y="20829"/>
                    <a:pt x="7448" y="21600"/>
                    <a:pt x="8193" y="21600"/>
                  </a:cubicBezTo>
                  <a:cubicBezTo>
                    <a:pt x="8938" y="21600"/>
                    <a:pt x="9683" y="21600"/>
                    <a:pt x="9683" y="20829"/>
                  </a:cubicBezTo>
                  <a:cubicBezTo>
                    <a:pt x="10428" y="20829"/>
                    <a:pt x="11172" y="20057"/>
                    <a:pt x="11172" y="20057"/>
                  </a:cubicBezTo>
                  <a:cubicBezTo>
                    <a:pt x="11917" y="20057"/>
                    <a:pt x="11917" y="20057"/>
                    <a:pt x="12662" y="20829"/>
                  </a:cubicBezTo>
                  <a:cubicBezTo>
                    <a:pt x="12662" y="21600"/>
                    <a:pt x="13407" y="21600"/>
                    <a:pt x="14152" y="21600"/>
                  </a:cubicBezTo>
                  <a:cubicBezTo>
                    <a:pt x="14897" y="21600"/>
                    <a:pt x="14897" y="20829"/>
                    <a:pt x="14897" y="20057"/>
                  </a:cubicBezTo>
                  <a:cubicBezTo>
                    <a:pt x="14897" y="19286"/>
                    <a:pt x="15641" y="18514"/>
                    <a:pt x="15641" y="18514"/>
                  </a:cubicBezTo>
                  <a:cubicBezTo>
                    <a:pt x="15641" y="18514"/>
                    <a:pt x="16386" y="18514"/>
                    <a:pt x="17131" y="18514"/>
                  </a:cubicBezTo>
                  <a:cubicBezTo>
                    <a:pt x="17131" y="19286"/>
                    <a:pt x="17876" y="19286"/>
                    <a:pt x="18621" y="18514"/>
                  </a:cubicBezTo>
                  <a:cubicBezTo>
                    <a:pt x="19366" y="17743"/>
                    <a:pt x="19366" y="16971"/>
                    <a:pt x="18621" y="16200"/>
                  </a:cubicBezTo>
                  <a:cubicBezTo>
                    <a:pt x="18621" y="16200"/>
                    <a:pt x="18621" y="15429"/>
                    <a:pt x="18621" y="14657"/>
                  </a:cubicBezTo>
                  <a:cubicBezTo>
                    <a:pt x="18621" y="14657"/>
                    <a:pt x="19366" y="14657"/>
                    <a:pt x="20110" y="14657"/>
                  </a:cubicBezTo>
                  <a:cubicBezTo>
                    <a:pt x="20855" y="14657"/>
                    <a:pt x="20855" y="13886"/>
                    <a:pt x="21600" y="13114"/>
                  </a:cubicBezTo>
                  <a:cubicBezTo>
                    <a:pt x="21600" y="12343"/>
                    <a:pt x="20855" y="11571"/>
                    <a:pt x="20855" y="11571"/>
                  </a:cubicBezTo>
                  <a:cubicBezTo>
                    <a:pt x="20110" y="11571"/>
                    <a:pt x="19366" y="10800"/>
                    <a:pt x="19366" y="10029"/>
                  </a:cubicBezTo>
                  <a:cubicBezTo>
                    <a:pt x="19366" y="10029"/>
                    <a:pt x="20110" y="9257"/>
                    <a:pt x="20110" y="9257"/>
                  </a:cubicBezTo>
                  <a:cubicBezTo>
                    <a:pt x="20855" y="9257"/>
                    <a:pt x="20855" y="8486"/>
                    <a:pt x="20855" y="7714"/>
                  </a:cubicBezTo>
                  <a:cubicBezTo>
                    <a:pt x="20855" y="6943"/>
                    <a:pt x="20110" y="6171"/>
                    <a:pt x="19366" y="6171"/>
                  </a:cubicBezTo>
                  <a:cubicBezTo>
                    <a:pt x="19366" y="6943"/>
                    <a:pt x="17876" y="6171"/>
                    <a:pt x="17876" y="5400"/>
                  </a:cubicBezTo>
                  <a:cubicBezTo>
                    <a:pt x="17876" y="5400"/>
                    <a:pt x="17876" y="4629"/>
                    <a:pt x="18621" y="4629"/>
                  </a:cubicBezTo>
                  <a:cubicBezTo>
                    <a:pt x="18621" y="3857"/>
                    <a:pt x="18621" y="3086"/>
                    <a:pt x="17876" y="2314"/>
                  </a:cubicBezTo>
                  <a:cubicBezTo>
                    <a:pt x="17131" y="2314"/>
                    <a:pt x="16386" y="2314"/>
                    <a:pt x="16386" y="2314"/>
                  </a:cubicBezTo>
                  <a:cubicBezTo>
                    <a:pt x="15641" y="3086"/>
                    <a:pt x="14897" y="3086"/>
                    <a:pt x="14152" y="2314"/>
                  </a:cubicBezTo>
                  <a:cubicBezTo>
                    <a:pt x="14152" y="2314"/>
                    <a:pt x="14152" y="1543"/>
                    <a:pt x="14152" y="1543"/>
                  </a:cubicBezTo>
                  <a:cubicBezTo>
                    <a:pt x="14152" y="771"/>
                    <a:pt x="13407" y="0"/>
                    <a:pt x="12662" y="0"/>
                  </a:cubicBezTo>
                  <a:cubicBezTo>
                    <a:pt x="11917" y="0"/>
                    <a:pt x="11172" y="0"/>
                    <a:pt x="11172" y="771"/>
                  </a:cubicBezTo>
                  <a:cubicBezTo>
                    <a:pt x="11172" y="1543"/>
                    <a:pt x="10428" y="1543"/>
                    <a:pt x="9683" y="1543"/>
                  </a:cubicBezTo>
                  <a:cubicBezTo>
                    <a:pt x="9683" y="1543"/>
                    <a:pt x="8938" y="1543"/>
                    <a:pt x="8938" y="771"/>
                  </a:cubicBezTo>
                  <a:cubicBezTo>
                    <a:pt x="8938" y="0"/>
                    <a:pt x="8193" y="0"/>
                    <a:pt x="7448" y="0"/>
                  </a:cubicBezTo>
                  <a:cubicBezTo>
                    <a:pt x="6703" y="771"/>
                    <a:pt x="5959" y="1543"/>
                    <a:pt x="6703" y="1543"/>
                  </a:cubicBezTo>
                  <a:cubicBezTo>
                    <a:pt x="6703" y="2314"/>
                    <a:pt x="5959" y="3086"/>
                    <a:pt x="5959" y="3086"/>
                  </a:cubicBezTo>
                  <a:cubicBezTo>
                    <a:pt x="5214" y="3857"/>
                    <a:pt x="5214" y="3086"/>
                    <a:pt x="4469" y="3086"/>
                  </a:cubicBezTo>
                  <a:cubicBezTo>
                    <a:pt x="3724" y="2314"/>
                    <a:pt x="2979" y="3086"/>
                    <a:pt x="2979" y="3086"/>
                  </a:cubicBezTo>
                  <a:cubicBezTo>
                    <a:pt x="2234" y="3857"/>
                    <a:pt x="2234" y="4629"/>
                    <a:pt x="2234" y="5400"/>
                  </a:cubicBezTo>
                  <a:close/>
                  <a:moveTo>
                    <a:pt x="8938" y="4629"/>
                  </a:moveTo>
                  <a:cubicBezTo>
                    <a:pt x="11917" y="3857"/>
                    <a:pt x="15641" y="5400"/>
                    <a:pt x="16386" y="9257"/>
                  </a:cubicBezTo>
                  <a:cubicBezTo>
                    <a:pt x="17876" y="12343"/>
                    <a:pt x="15641" y="16200"/>
                    <a:pt x="12662" y="16971"/>
                  </a:cubicBezTo>
                  <a:cubicBezTo>
                    <a:pt x="9683" y="17743"/>
                    <a:pt x="5959" y="16200"/>
                    <a:pt x="4469" y="13114"/>
                  </a:cubicBezTo>
                  <a:cubicBezTo>
                    <a:pt x="3724" y="9257"/>
                    <a:pt x="5214" y="6171"/>
                    <a:pt x="8938" y="4629"/>
                  </a:cubicBezTo>
                  <a:close/>
                </a:path>
              </a:pathLst>
            </a:custGeom>
            <a:solidFill>
              <a:srgbClr val="414455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 sz="1735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77134" y="1485326"/>
            <a:ext cx="10197579" cy="3377315"/>
            <a:chOff x="1631167" y="1989815"/>
            <a:chExt cx="9072147" cy="2761494"/>
          </a:xfrm>
        </p:grpSpPr>
        <p:sp>
          <p:nvSpPr>
            <p:cNvPr id="1069" name="矩形 25"/>
            <p:cNvSpPr txBox="1"/>
            <p:nvPr/>
          </p:nvSpPr>
          <p:spPr>
            <a:xfrm>
              <a:off x="1631167" y="2478496"/>
              <a:ext cx="2384892" cy="358977"/>
            </a:xfrm>
            <a:prstGeom prst="rect">
              <a:avLst/>
            </a:prstGeom>
            <a:ln w="12700">
              <a:miter lim="400000"/>
            </a:ln>
          </p:spPr>
          <p:txBody>
            <a:bodyPr lIns="45704" tIns="45704" rIns="45704" bIns="45704">
              <a:spAutoFit/>
            </a:bodyPr>
            <a:lstStyle>
              <a:lvl1pPr>
                <a:defRPr sz="1300" b="1">
                  <a:solidFill>
                    <a:srgbClr val="41445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 algn="r"/>
              <a:r>
                <a:rPr lang="zh-CN" altLang="en-US" sz="1735" dirty="0"/>
                <a:t>类和多态</a:t>
              </a:r>
              <a:endParaRPr sz="1735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766713" y="1989815"/>
              <a:ext cx="8936601" cy="2761494"/>
              <a:chOff x="1766713" y="1989815"/>
              <a:chExt cx="8936601" cy="2761494"/>
            </a:xfrm>
          </p:grpSpPr>
          <p:sp>
            <p:nvSpPr>
              <p:cNvPr id="1070" name="矩形 47"/>
              <p:cNvSpPr txBox="1"/>
              <p:nvPr/>
            </p:nvSpPr>
            <p:spPr>
              <a:xfrm>
                <a:off x="1766713" y="2888642"/>
                <a:ext cx="2303657" cy="31768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04" tIns="45704" rIns="45704" bIns="45704">
                <a:spAutoFit/>
              </a:bodyPr>
              <a:lstStyle>
                <a:lvl1pPr>
                  <a:lnSpc>
                    <a:spcPct val="120000"/>
                  </a:lnSpc>
                  <a:defRPr sz="10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endParaRPr sz="1335" dirty="0"/>
              </a:p>
            </p:txBody>
          </p:sp>
          <p:sp>
            <p:nvSpPr>
              <p:cNvPr id="1077" name="矩形 33"/>
              <p:cNvSpPr txBox="1"/>
              <p:nvPr/>
            </p:nvSpPr>
            <p:spPr>
              <a:xfrm>
                <a:off x="2801243" y="4058560"/>
                <a:ext cx="2384892" cy="3589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04" tIns="45704" rIns="45704" bIns="45704">
                <a:spAutoFit/>
              </a:bodyPr>
              <a:lstStyle>
                <a:lvl1pPr>
                  <a:defRPr sz="1300" b="1">
                    <a:solidFill>
                      <a:srgbClr val="414455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 algn="r"/>
                <a:r>
                  <a:rPr lang="zh-CN" altLang="en-US" sz="1735" dirty="0"/>
                  <a:t>异常处理</a:t>
                </a:r>
                <a:endParaRPr sz="1735" dirty="0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3278488" y="1989815"/>
                <a:ext cx="7424826" cy="2761494"/>
                <a:chOff x="3278488" y="1989815"/>
                <a:chExt cx="7424826" cy="2761494"/>
              </a:xfrm>
            </p:grpSpPr>
            <p:sp>
              <p:nvSpPr>
                <p:cNvPr id="1060" name="矩形 5"/>
                <p:cNvSpPr/>
                <p:nvPr/>
              </p:nvSpPr>
              <p:spPr>
                <a:xfrm rot="14179741">
                  <a:off x="5782724" y="3013420"/>
                  <a:ext cx="796680" cy="7318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cubicBezTo>
                        <a:pt x="16630" y="8990"/>
                        <a:pt x="17857" y="15436"/>
                        <a:pt x="21600" y="21600"/>
                      </a:cubicBezTo>
                      <a:lnTo>
                        <a:pt x="0" y="21600"/>
                      </a:lnTo>
                      <a:cubicBezTo>
                        <a:pt x="3436" y="15625"/>
                        <a:pt x="5216" y="8330"/>
                        <a:pt x="0" y="0"/>
                      </a:cubicBezTo>
                      <a:close/>
                    </a:path>
                  </a:pathLst>
                </a:custGeom>
                <a:solidFill>
                  <a:srgbClr val="414455">
                    <a:alpha val="12157"/>
                  </a:srgbClr>
                </a:solidFill>
                <a:ln w="12700">
                  <a:miter lim="400000"/>
                </a:ln>
              </p:spPr>
              <p:txBody>
                <a:bodyPr lIns="60959" rIns="60959" anchor="ctr"/>
                <a:lstStyle/>
                <a:p>
                  <a:pPr algn="ctr">
                    <a:defRPr sz="1300">
                      <a:solidFill>
                        <a:srgbClr val="FFFFFF"/>
                      </a:solidFill>
                    </a:defRPr>
                  </a:pPr>
                  <a:endParaRPr sz="1735"/>
                </a:p>
              </p:txBody>
            </p:sp>
            <p:sp>
              <p:nvSpPr>
                <p:cNvPr id="1061" name="矩形 5"/>
                <p:cNvSpPr/>
                <p:nvPr/>
              </p:nvSpPr>
              <p:spPr>
                <a:xfrm rot="19358774">
                  <a:off x="6698277" y="3205720"/>
                  <a:ext cx="796680" cy="7318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cubicBezTo>
                        <a:pt x="16630" y="8990"/>
                        <a:pt x="17857" y="15436"/>
                        <a:pt x="21600" y="21600"/>
                      </a:cubicBezTo>
                      <a:lnTo>
                        <a:pt x="0" y="21600"/>
                      </a:lnTo>
                      <a:cubicBezTo>
                        <a:pt x="3436" y="15625"/>
                        <a:pt x="5216" y="8330"/>
                        <a:pt x="0" y="0"/>
                      </a:cubicBezTo>
                      <a:close/>
                    </a:path>
                  </a:pathLst>
                </a:custGeom>
                <a:solidFill>
                  <a:srgbClr val="414455">
                    <a:alpha val="12157"/>
                  </a:srgbClr>
                </a:solidFill>
                <a:ln w="12700">
                  <a:miter lim="400000"/>
                </a:ln>
              </p:spPr>
              <p:txBody>
                <a:bodyPr lIns="60959" rIns="60959" anchor="ctr"/>
                <a:lstStyle/>
                <a:p>
                  <a:pPr algn="ctr">
                    <a:defRPr sz="1300">
                      <a:solidFill>
                        <a:srgbClr val="FFFFFF"/>
                      </a:solidFill>
                    </a:defRPr>
                  </a:pPr>
                  <a:endParaRPr sz="1735"/>
                </a:p>
              </p:txBody>
            </p:sp>
            <p:sp>
              <p:nvSpPr>
                <p:cNvPr id="1062" name="矩形 5"/>
                <p:cNvSpPr/>
                <p:nvPr/>
              </p:nvSpPr>
              <p:spPr>
                <a:xfrm rot="18719445">
                  <a:off x="4665921" y="2895284"/>
                  <a:ext cx="796680" cy="7318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cubicBezTo>
                        <a:pt x="16630" y="8990"/>
                        <a:pt x="17857" y="15436"/>
                        <a:pt x="21600" y="21600"/>
                      </a:cubicBezTo>
                      <a:lnTo>
                        <a:pt x="0" y="21600"/>
                      </a:lnTo>
                      <a:cubicBezTo>
                        <a:pt x="3436" y="15625"/>
                        <a:pt x="5216" y="8330"/>
                        <a:pt x="0" y="0"/>
                      </a:cubicBezTo>
                      <a:close/>
                    </a:path>
                  </a:pathLst>
                </a:custGeom>
                <a:solidFill>
                  <a:srgbClr val="414455">
                    <a:alpha val="12157"/>
                  </a:srgbClr>
                </a:solidFill>
                <a:ln w="12700">
                  <a:miter lim="400000"/>
                </a:ln>
              </p:spPr>
              <p:txBody>
                <a:bodyPr lIns="60959" rIns="60959" anchor="ctr"/>
                <a:lstStyle/>
                <a:p>
                  <a:pPr algn="ctr">
                    <a:defRPr sz="1300">
                      <a:solidFill>
                        <a:srgbClr val="FFFFFF"/>
                      </a:solidFill>
                    </a:defRPr>
                  </a:pPr>
                  <a:endParaRPr sz="1735"/>
                </a:p>
              </p:txBody>
            </p:sp>
            <p:grpSp>
              <p:nvGrpSpPr>
                <p:cNvPr id="1065" name="组合 19"/>
                <p:cNvGrpSpPr/>
                <p:nvPr/>
              </p:nvGrpSpPr>
              <p:grpSpPr>
                <a:xfrm>
                  <a:off x="4008310" y="2349761"/>
                  <a:ext cx="1079841" cy="1079841"/>
                  <a:chOff x="0" y="0"/>
                  <a:chExt cx="809880" cy="809880"/>
                </a:xfrm>
              </p:grpSpPr>
              <p:sp>
                <p:nvSpPr>
                  <p:cNvPr id="1063" name="椭圆 20"/>
                  <p:cNvSpPr/>
                  <p:nvPr/>
                </p:nvSpPr>
                <p:spPr>
                  <a:xfrm>
                    <a:off x="-1" y="-1"/>
                    <a:ext cx="809881" cy="80988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190500" dist="114300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wrap="square" lIns="60959" tIns="60959" rIns="60959" bIns="6095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</a:defRPr>
                    </a:pPr>
                    <a:endParaRPr sz="1735"/>
                  </a:p>
                </p:txBody>
              </p:sp>
              <p:sp>
                <p:nvSpPr>
                  <p:cNvPr id="1064" name="椭圆 21"/>
                  <p:cNvSpPr/>
                  <p:nvPr/>
                </p:nvSpPr>
                <p:spPr>
                  <a:xfrm>
                    <a:off x="37962" y="37673"/>
                    <a:ext cx="734533" cy="7345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blurRad="190500" dist="114300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wrap="square" lIns="60959" tIns="60959" rIns="60959" bIns="6095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</a:defRPr>
                    </a:pPr>
                    <a:endParaRPr sz="1735"/>
                  </a:p>
                </p:txBody>
              </p:sp>
            </p:grpSp>
            <p:sp>
              <p:nvSpPr>
                <p:cNvPr id="1066" name="Freeform 92"/>
                <p:cNvSpPr/>
                <p:nvPr/>
              </p:nvSpPr>
              <p:spPr>
                <a:xfrm>
                  <a:off x="4368258" y="2767585"/>
                  <a:ext cx="365793" cy="374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834" y="10908"/>
                      </a:moveTo>
                      <a:cubicBezTo>
                        <a:pt x="17502" y="10908"/>
                        <a:pt x="17169" y="10800"/>
                        <a:pt x="16837" y="10692"/>
                      </a:cubicBezTo>
                      <a:cubicBezTo>
                        <a:pt x="17169" y="10368"/>
                        <a:pt x="17391" y="9936"/>
                        <a:pt x="17612" y="9396"/>
                      </a:cubicBezTo>
                      <a:cubicBezTo>
                        <a:pt x="17612" y="9396"/>
                        <a:pt x="17723" y="9396"/>
                        <a:pt x="17834" y="9396"/>
                      </a:cubicBezTo>
                      <a:cubicBezTo>
                        <a:pt x="19495" y="9396"/>
                        <a:pt x="20382" y="6912"/>
                        <a:pt x="20382" y="4968"/>
                      </a:cubicBezTo>
                      <a:cubicBezTo>
                        <a:pt x="20382" y="3348"/>
                        <a:pt x="19385" y="2484"/>
                        <a:pt x="18166" y="2484"/>
                      </a:cubicBezTo>
                      <a:cubicBezTo>
                        <a:pt x="18166" y="1944"/>
                        <a:pt x="18166" y="1404"/>
                        <a:pt x="18166" y="972"/>
                      </a:cubicBezTo>
                      <a:cubicBezTo>
                        <a:pt x="20049" y="972"/>
                        <a:pt x="21600" y="2484"/>
                        <a:pt x="21600" y="4968"/>
                      </a:cubicBezTo>
                      <a:cubicBezTo>
                        <a:pt x="21600" y="7668"/>
                        <a:pt x="20160" y="10908"/>
                        <a:pt x="17834" y="10908"/>
                      </a:cubicBezTo>
                      <a:close/>
                      <a:moveTo>
                        <a:pt x="10855" y="14040"/>
                      </a:moveTo>
                      <a:cubicBezTo>
                        <a:pt x="7200" y="14040"/>
                        <a:pt x="3988" y="9720"/>
                        <a:pt x="3988" y="4320"/>
                      </a:cubicBezTo>
                      <a:cubicBezTo>
                        <a:pt x="3988" y="3996"/>
                        <a:pt x="3988" y="324"/>
                        <a:pt x="3988" y="0"/>
                      </a:cubicBezTo>
                      <a:cubicBezTo>
                        <a:pt x="17723" y="0"/>
                        <a:pt x="17723" y="0"/>
                        <a:pt x="17723" y="0"/>
                      </a:cubicBezTo>
                      <a:cubicBezTo>
                        <a:pt x="17723" y="324"/>
                        <a:pt x="17723" y="3996"/>
                        <a:pt x="17723" y="4320"/>
                      </a:cubicBezTo>
                      <a:cubicBezTo>
                        <a:pt x="17723" y="9720"/>
                        <a:pt x="14511" y="14040"/>
                        <a:pt x="10855" y="14040"/>
                      </a:cubicBezTo>
                      <a:close/>
                      <a:moveTo>
                        <a:pt x="7422" y="1296"/>
                      </a:moveTo>
                      <a:cubicBezTo>
                        <a:pt x="5760" y="1296"/>
                        <a:pt x="5760" y="1296"/>
                        <a:pt x="5760" y="1296"/>
                      </a:cubicBezTo>
                      <a:cubicBezTo>
                        <a:pt x="5760" y="1296"/>
                        <a:pt x="5538" y="12528"/>
                        <a:pt x="10966" y="12852"/>
                      </a:cubicBezTo>
                      <a:cubicBezTo>
                        <a:pt x="6868" y="9936"/>
                        <a:pt x="7422" y="1296"/>
                        <a:pt x="7422" y="1296"/>
                      </a:cubicBezTo>
                      <a:close/>
                      <a:moveTo>
                        <a:pt x="3766" y="9396"/>
                      </a:moveTo>
                      <a:cubicBezTo>
                        <a:pt x="3877" y="9396"/>
                        <a:pt x="3988" y="9396"/>
                        <a:pt x="3988" y="9396"/>
                      </a:cubicBezTo>
                      <a:cubicBezTo>
                        <a:pt x="4209" y="9936"/>
                        <a:pt x="4431" y="10368"/>
                        <a:pt x="4763" y="10692"/>
                      </a:cubicBezTo>
                      <a:cubicBezTo>
                        <a:pt x="4431" y="10800"/>
                        <a:pt x="4098" y="10908"/>
                        <a:pt x="3766" y="10908"/>
                      </a:cubicBezTo>
                      <a:cubicBezTo>
                        <a:pt x="1440" y="10908"/>
                        <a:pt x="0" y="7668"/>
                        <a:pt x="0" y="4968"/>
                      </a:cubicBezTo>
                      <a:cubicBezTo>
                        <a:pt x="0" y="2484"/>
                        <a:pt x="1551" y="972"/>
                        <a:pt x="3434" y="972"/>
                      </a:cubicBezTo>
                      <a:cubicBezTo>
                        <a:pt x="3434" y="1404"/>
                        <a:pt x="3434" y="1944"/>
                        <a:pt x="3434" y="2484"/>
                      </a:cubicBezTo>
                      <a:cubicBezTo>
                        <a:pt x="2215" y="2484"/>
                        <a:pt x="1218" y="3348"/>
                        <a:pt x="1218" y="4968"/>
                      </a:cubicBezTo>
                      <a:cubicBezTo>
                        <a:pt x="1218" y="6912"/>
                        <a:pt x="2105" y="9396"/>
                        <a:pt x="3766" y="9396"/>
                      </a:cubicBezTo>
                      <a:close/>
                      <a:moveTo>
                        <a:pt x="9637" y="15876"/>
                      </a:moveTo>
                      <a:cubicBezTo>
                        <a:pt x="9637" y="15228"/>
                        <a:pt x="10080" y="14688"/>
                        <a:pt x="10745" y="14688"/>
                      </a:cubicBezTo>
                      <a:cubicBezTo>
                        <a:pt x="11409" y="14688"/>
                        <a:pt x="11963" y="15228"/>
                        <a:pt x="11963" y="15876"/>
                      </a:cubicBezTo>
                      <a:cubicBezTo>
                        <a:pt x="11963" y="16524"/>
                        <a:pt x="11409" y="16956"/>
                        <a:pt x="10745" y="16956"/>
                      </a:cubicBezTo>
                      <a:cubicBezTo>
                        <a:pt x="10080" y="16956"/>
                        <a:pt x="9637" y="16524"/>
                        <a:pt x="9637" y="15876"/>
                      </a:cubicBezTo>
                      <a:close/>
                      <a:moveTo>
                        <a:pt x="14178" y="18360"/>
                      </a:moveTo>
                      <a:cubicBezTo>
                        <a:pt x="14178" y="19008"/>
                        <a:pt x="13625" y="19440"/>
                        <a:pt x="13071" y="19440"/>
                      </a:cubicBezTo>
                      <a:cubicBezTo>
                        <a:pt x="8640" y="19440"/>
                        <a:pt x="8640" y="19440"/>
                        <a:pt x="8640" y="19440"/>
                      </a:cubicBezTo>
                      <a:cubicBezTo>
                        <a:pt x="7975" y="19440"/>
                        <a:pt x="7532" y="19008"/>
                        <a:pt x="7532" y="18360"/>
                      </a:cubicBezTo>
                      <a:cubicBezTo>
                        <a:pt x="7532" y="17820"/>
                        <a:pt x="7975" y="17280"/>
                        <a:pt x="8640" y="17280"/>
                      </a:cubicBezTo>
                      <a:cubicBezTo>
                        <a:pt x="13071" y="17280"/>
                        <a:pt x="13071" y="17280"/>
                        <a:pt x="13071" y="17280"/>
                      </a:cubicBezTo>
                      <a:cubicBezTo>
                        <a:pt x="13625" y="17280"/>
                        <a:pt x="14178" y="17820"/>
                        <a:pt x="14178" y="18360"/>
                      </a:cubicBezTo>
                      <a:close/>
                      <a:moveTo>
                        <a:pt x="6425" y="19872"/>
                      </a:moveTo>
                      <a:cubicBezTo>
                        <a:pt x="14843" y="19872"/>
                        <a:pt x="14843" y="19872"/>
                        <a:pt x="14843" y="19872"/>
                      </a:cubicBezTo>
                      <a:cubicBezTo>
                        <a:pt x="15840" y="19872"/>
                        <a:pt x="15951" y="21060"/>
                        <a:pt x="15951" y="21600"/>
                      </a:cubicBezTo>
                      <a:cubicBezTo>
                        <a:pt x="11298" y="21600"/>
                        <a:pt x="9748" y="21600"/>
                        <a:pt x="5317" y="21600"/>
                      </a:cubicBezTo>
                      <a:cubicBezTo>
                        <a:pt x="5317" y="21060"/>
                        <a:pt x="5317" y="19872"/>
                        <a:pt x="6425" y="19872"/>
                      </a:cubicBezTo>
                      <a:close/>
                    </a:path>
                  </a:pathLst>
                </a:custGeom>
                <a:solidFill>
                  <a:srgbClr val="414455"/>
                </a:solidFill>
                <a:ln w="12700">
                  <a:miter lim="400000"/>
                </a:ln>
              </p:spPr>
              <p:txBody>
                <a:bodyPr lIns="60959" rIns="60959"/>
                <a:lstStyle/>
                <a:p>
                  <a:pPr>
                    <a:defRPr sz="1300"/>
                  </a:pPr>
                  <a:endParaRPr sz="1735"/>
                </a:p>
              </p:txBody>
            </p:sp>
            <p:sp>
              <p:nvSpPr>
                <p:cNvPr id="1067" name="椭圆 23"/>
                <p:cNvSpPr/>
                <p:nvPr/>
              </p:nvSpPr>
              <p:spPr>
                <a:xfrm>
                  <a:off x="4273055" y="2101716"/>
                  <a:ext cx="359948" cy="359948"/>
                </a:xfrm>
                <a:prstGeom prst="ellipse">
                  <a:avLst/>
                </a:prstGeom>
                <a:solidFill>
                  <a:srgbClr val="414455">
                    <a:alpha val="74118"/>
                  </a:srgbClr>
                </a:solidFill>
                <a:ln w="12700">
                  <a:miter lim="400000"/>
                </a:ln>
              </p:spPr>
              <p:txBody>
                <a:bodyPr lIns="60959" rIns="60959" anchor="ctr"/>
                <a:lstStyle/>
                <a:p>
                  <a:pPr algn="ctr">
                    <a:defRPr sz="1300">
                      <a:solidFill>
                        <a:srgbClr val="FFFFFF"/>
                      </a:solidFill>
                    </a:defRPr>
                  </a:pPr>
                  <a:endParaRPr sz="1735"/>
                </a:p>
              </p:txBody>
            </p:sp>
            <p:sp>
              <p:nvSpPr>
                <p:cNvPr id="1068" name="标题 4"/>
                <p:cNvSpPr txBox="1"/>
                <p:nvPr/>
              </p:nvSpPr>
              <p:spPr>
                <a:xfrm>
                  <a:off x="4320103" y="2128953"/>
                  <a:ext cx="445684" cy="29742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lIns="45707" tIns="45707" rIns="45707" bIns="45707" anchor="ctr">
                  <a:spAutoFit/>
                </a:bodyPr>
                <a:lstStyle>
                  <a:lvl1pPr>
                    <a:defRPr sz="1000" b="1">
                      <a:solidFill>
                        <a:srgbClr val="FFFFFF"/>
                      </a:solidFill>
                      <a:latin typeface="方正兰亭黑简体"/>
                      <a:ea typeface="方正兰亭黑简体"/>
                      <a:cs typeface="方正兰亭黑简体"/>
                      <a:sym typeface="方正兰亭黑简体"/>
                    </a:defRPr>
                  </a:lvl1pPr>
                </a:lstStyle>
                <a:p>
                  <a:r>
                    <a:rPr sz="1335"/>
                    <a:t>01</a:t>
                  </a:r>
                  <a:endParaRPr sz="1335"/>
                </a:p>
              </p:txBody>
            </p:sp>
            <p:grpSp>
              <p:nvGrpSpPr>
                <p:cNvPr id="1073" name="组合 27"/>
                <p:cNvGrpSpPr/>
                <p:nvPr/>
              </p:nvGrpSpPr>
              <p:grpSpPr>
                <a:xfrm>
                  <a:off x="5016162" y="3196593"/>
                  <a:ext cx="1079841" cy="1079841"/>
                  <a:chOff x="0" y="0"/>
                  <a:chExt cx="809880" cy="809880"/>
                </a:xfrm>
              </p:grpSpPr>
              <p:sp>
                <p:nvSpPr>
                  <p:cNvPr id="1071" name="椭圆 28"/>
                  <p:cNvSpPr/>
                  <p:nvPr/>
                </p:nvSpPr>
                <p:spPr>
                  <a:xfrm>
                    <a:off x="-1" y="-1"/>
                    <a:ext cx="809881" cy="80988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190500" dist="114300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wrap="square" lIns="60959" tIns="60959" rIns="60959" bIns="6095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</a:defRPr>
                    </a:pPr>
                    <a:endParaRPr sz="1735"/>
                  </a:p>
                </p:txBody>
              </p:sp>
              <p:sp>
                <p:nvSpPr>
                  <p:cNvPr id="1072" name="椭圆 29"/>
                  <p:cNvSpPr/>
                  <p:nvPr/>
                </p:nvSpPr>
                <p:spPr>
                  <a:xfrm>
                    <a:off x="37962" y="37673"/>
                    <a:ext cx="734533" cy="7345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blurRad="190500" dist="114300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wrap="square" lIns="60959" tIns="60959" rIns="60959" bIns="6095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</a:defRPr>
                    </a:pPr>
                    <a:endParaRPr sz="1735"/>
                  </a:p>
                </p:txBody>
              </p:sp>
            </p:grpSp>
            <p:sp>
              <p:nvSpPr>
                <p:cNvPr id="1074" name="Freeform 61"/>
                <p:cNvSpPr/>
                <p:nvPr/>
              </p:nvSpPr>
              <p:spPr>
                <a:xfrm>
                  <a:off x="5423118" y="3535104"/>
                  <a:ext cx="353865" cy="3437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379" extrusionOk="0">
                      <a:moveTo>
                        <a:pt x="20088" y="12714"/>
                      </a:moveTo>
                      <a:cubicBezTo>
                        <a:pt x="21600" y="13164"/>
                        <a:pt x="21168" y="16989"/>
                        <a:pt x="19656" y="17214"/>
                      </a:cubicBezTo>
                      <a:cubicBezTo>
                        <a:pt x="19980" y="18226"/>
                        <a:pt x="20088" y="21489"/>
                        <a:pt x="16092" y="21376"/>
                      </a:cubicBezTo>
                      <a:cubicBezTo>
                        <a:pt x="11340" y="21376"/>
                        <a:pt x="10476" y="19239"/>
                        <a:pt x="7344" y="19239"/>
                      </a:cubicBezTo>
                      <a:cubicBezTo>
                        <a:pt x="7344" y="19126"/>
                        <a:pt x="7344" y="19126"/>
                        <a:pt x="7344" y="19126"/>
                      </a:cubicBezTo>
                      <a:cubicBezTo>
                        <a:pt x="7344" y="21376"/>
                        <a:pt x="7344" y="21376"/>
                        <a:pt x="7344" y="21376"/>
                      </a:cubicBezTo>
                      <a:cubicBezTo>
                        <a:pt x="5184" y="21376"/>
                        <a:pt x="5184" y="21376"/>
                        <a:pt x="5184" y="21376"/>
                      </a:cubicBezTo>
                      <a:cubicBezTo>
                        <a:pt x="3024" y="21376"/>
                        <a:pt x="3024" y="21376"/>
                        <a:pt x="3024" y="21376"/>
                      </a:cubicBezTo>
                      <a:cubicBezTo>
                        <a:pt x="2160" y="21376"/>
                        <a:pt x="2160" y="21376"/>
                        <a:pt x="2160" y="21376"/>
                      </a:cubicBezTo>
                      <a:cubicBezTo>
                        <a:pt x="972" y="21376"/>
                        <a:pt x="0" y="20364"/>
                        <a:pt x="0" y="19126"/>
                      </a:cubicBezTo>
                      <a:cubicBezTo>
                        <a:pt x="0" y="8777"/>
                        <a:pt x="0" y="8777"/>
                        <a:pt x="0" y="8777"/>
                      </a:cubicBezTo>
                      <a:cubicBezTo>
                        <a:pt x="0" y="7539"/>
                        <a:pt x="972" y="6527"/>
                        <a:pt x="2160" y="6527"/>
                      </a:cubicBezTo>
                      <a:cubicBezTo>
                        <a:pt x="3024" y="6527"/>
                        <a:pt x="3024" y="6527"/>
                        <a:pt x="3024" y="6527"/>
                      </a:cubicBezTo>
                      <a:cubicBezTo>
                        <a:pt x="5184" y="6527"/>
                        <a:pt x="5184" y="6527"/>
                        <a:pt x="5184" y="6527"/>
                      </a:cubicBezTo>
                      <a:cubicBezTo>
                        <a:pt x="7344" y="6527"/>
                        <a:pt x="7344" y="6527"/>
                        <a:pt x="7344" y="6527"/>
                      </a:cubicBezTo>
                      <a:cubicBezTo>
                        <a:pt x="7344" y="8777"/>
                        <a:pt x="7344" y="8777"/>
                        <a:pt x="7344" y="8777"/>
                      </a:cubicBezTo>
                      <a:cubicBezTo>
                        <a:pt x="7344" y="8777"/>
                        <a:pt x="7344" y="8777"/>
                        <a:pt x="7344" y="8777"/>
                      </a:cubicBezTo>
                      <a:cubicBezTo>
                        <a:pt x="12420" y="6639"/>
                        <a:pt x="12204" y="114"/>
                        <a:pt x="13500" y="2"/>
                      </a:cubicBezTo>
                      <a:cubicBezTo>
                        <a:pt x="21168" y="-111"/>
                        <a:pt x="16524" y="7427"/>
                        <a:pt x="16524" y="7427"/>
                      </a:cubicBezTo>
                      <a:cubicBezTo>
                        <a:pt x="16524" y="7427"/>
                        <a:pt x="20844" y="5964"/>
                        <a:pt x="21276" y="9902"/>
                      </a:cubicBezTo>
                      <a:cubicBezTo>
                        <a:pt x="21168" y="11026"/>
                        <a:pt x="21276" y="11701"/>
                        <a:pt x="20088" y="12714"/>
                      </a:cubicBezTo>
                      <a:close/>
                      <a:moveTo>
                        <a:pt x="14904" y="8664"/>
                      </a:moveTo>
                      <a:cubicBezTo>
                        <a:pt x="14904" y="8664"/>
                        <a:pt x="18468" y="1239"/>
                        <a:pt x="14256" y="1352"/>
                      </a:cubicBezTo>
                      <a:cubicBezTo>
                        <a:pt x="13500" y="1352"/>
                        <a:pt x="13824" y="8214"/>
                        <a:pt x="7344" y="10464"/>
                      </a:cubicBezTo>
                      <a:cubicBezTo>
                        <a:pt x="7344" y="10352"/>
                        <a:pt x="7344" y="10689"/>
                        <a:pt x="7344" y="11251"/>
                      </a:cubicBezTo>
                      <a:cubicBezTo>
                        <a:pt x="7344" y="17551"/>
                        <a:pt x="7344" y="17551"/>
                        <a:pt x="7344" y="17551"/>
                      </a:cubicBezTo>
                      <a:cubicBezTo>
                        <a:pt x="9828" y="17551"/>
                        <a:pt x="12744" y="20026"/>
                        <a:pt x="15984" y="20026"/>
                      </a:cubicBezTo>
                      <a:cubicBezTo>
                        <a:pt x="18684" y="20026"/>
                        <a:pt x="18360" y="17664"/>
                        <a:pt x="17820" y="16764"/>
                      </a:cubicBezTo>
                      <a:cubicBezTo>
                        <a:pt x="19980" y="16089"/>
                        <a:pt x="19440" y="12939"/>
                        <a:pt x="18360" y="12601"/>
                      </a:cubicBezTo>
                      <a:cubicBezTo>
                        <a:pt x="19332" y="11364"/>
                        <a:pt x="19548" y="11026"/>
                        <a:pt x="19656" y="10239"/>
                      </a:cubicBezTo>
                      <a:cubicBezTo>
                        <a:pt x="19332" y="7539"/>
                        <a:pt x="14904" y="8664"/>
                        <a:pt x="14904" y="8664"/>
                      </a:cubicBezTo>
                      <a:close/>
                    </a:path>
                  </a:pathLst>
                </a:custGeom>
                <a:solidFill>
                  <a:srgbClr val="414455"/>
                </a:solidFill>
                <a:ln w="12700">
                  <a:miter lim="400000"/>
                </a:ln>
              </p:spPr>
              <p:txBody>
                <a:bodyPr lIns="60959" rIns="60959"/>
                <a:lstStyle/>
                <a:p>
                  <a:pPr>
                    <a:defRPr sz="1300"/>
                  </a:pPr>
                  <a:endParaRPr sz="1735"/>
                </a:p>
              </p:txBody>
            </p:sp>
            <p:sp>
              <p:nvSpPr>
                <p:cNvPr id="1075" name="椭圆 31"/>
                <p:cNvSpPr/>
                <p:nvPr/>
              </p:nvSpPr>
              <p:spPr>
                <a:xfrm>
                  <a:off x="4744702" y="3670725"/>
                  <a:ext cx="359948" cy="359948"/>
                </a:xfrm>
                <a:prstGeom prst="ellipse">
                  <a:avLst/>
                </a:prstGeom>
                <a:solidFill>
                  <a:srgbClr val="414455">
                    <a:alpha val="74118"/>
                  </a:srgbClr>
                </a:solidFill>
                <a:ln w="12700">
                  <a:miter lim="400000"/>
                </a:ln>
              </p:spPr>
              <p:txBody>
                <a:bodyPr lIns="60959" rIns="60959" anchor="ctr"/>
                <a:lstStyle/>
                <a:p>
                  <a:pPr algn="ctr">
                    <a:defRPr sz="1300">
                      <a:solidFill>
                        <a:srgbClr val="FFFFFF"/>
                      </a:solidFill>
                    </a:defRPr>
                  </a:pPr>
                  <a:endParaRPr sz="1735"/>
                </a:p>
              </p:txBody>
            </p:sp>
            <p:sp>
              <p:nvSpPr>
                <p:cNvPr id="1076" name="标题 4"/>
                <p:cNvSpPr txBox="1"/>
                <p:nvPr/>
              </p:nvSpPr>
              <p:spPr>
                <a:xfrm>
                  <a:off x="4786447" y="3687527"/>
                  <a:ext cx="445683" cy="29742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lIns="45707" tIns="45707" rIns="45707" bIns="45707" anchor="ctr">
                  <a:spAutoFit/>
                </a:bodyPr>
                <a:lstStyle>
                  <a:lvl1pPr>
                    <a:defRPr sz="1000" b="1">
                      <a:solidFill>
                        <a:srgbClr val="FFFFFF"/>
                      </a:solidFill>
                      <a:latin typeface="方正兰亭黑简体"/>
                      <a:ea typeface="方正兰亭黑简体"/>
                      <a:cs typeface="方正兰亭黑简体"/>
                      <a:sym typeface="方正兰亭黑简体"/>
                    </a:defRPr>
                  </a:lvl1pPr>
                </a:lstStyle>
                <a:p>
                  <a:r>
                    <a:rPr sz="1335"/>
                    <a:t>02</a:t>
                  </a:r>
                  <a:endParaRPr sz="1335"/>
                </a:p>
              </p:txBody>
            </p:sp>
            <p:sp>
              <p:nvSpPr>
                <p:cNvPr id="1078" name="矩形 47"/>
                <p:cNvSpPr txBox="1"/>
                <p:nvPr/>
              </p:nvSpPr>
              <p:spPr>
                <a:xfrm>
                  <a:off x="3278488" y="4433626"/>
                  <a:ext cx="2303657" cy="317683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lIns="45704" tIns="45704" rIns="45704" bIns="45704">
                  <a:spAutoFit/>
                </a:bodyPr>
                <a:lstStyle>
                  <a:lvl1pPr>
                    <a:lnSpc>
                      <a:spcPct val="120000"/>
                    </a:lnSpc>
                    <a:defRPr sz="1000">
                      <a:solidFill>
                        <a:srgbClr val="80808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lvl1pPr>
                </a:lstStyle>
                <a:p>
                  <a:endParaRPr sz="1335" dirty="0"/>
                </a:p>
              </p:txBody>
            </p:sp>
            <p:grpSp>
              <p:nvGrpSpPr>
                <p:cNvPr id="1081" name="组合 35"/>
                <p:cNvGrpSpPr/>
                <p:nvPr/>
              </p:nvGrpSpPr>
              <p:grpSpPr>
                <a:xfrm>
                  <a:off x="6210617" y="2446939"/>
                  <a:ext cx="1079841" cy="1079843"/>
                  <a:chOff x="0" y="0"/>
                  <a:chExt cx="809880" cy="809880"/>
                </a:xfrm>
              </p:grpSpPr>
              <p:sp>
                <p:nvSpPr>
                  <p:cNvPr id="1079" name="椭圆 36"/>
                  <p:cNvSpPr/>
                  <p:nvPr/>
                </p:nvSpPr>
                <p:spPr>
                  <a:xfrm>
                    <a:off x="-1" y="-1"/>
                    <a:ext cx="809881" cy="80988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190500" dist="114300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wrap="square" lIns="60959" tIns="60959" rIns="60959" bIns="6095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</a:defRPr>
                    </a:pPr>
                    <a:endParaRPr sz="1735"/>
                  </a:p>
                </p:txBody>
              </p:sp>
              <p:sp>
                <p:nvSpPr>
                  <p:cNvPr id="1080" name="椭圆 37"/>
                  <p:cNvSpPr/>
                  <p:nvPr/>
                </p:nvSpPr>
                <p:spPr>
                  <a:xfrm>
                    <a:off x="37962" y="37673"/>
                    <a:ext cx="734533" cy="7345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blurRad="190500" dist="114300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wrap="square" lIns="60959" tIns="60959" rIns="60959" bIns="6095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</a:defRPr>
                    </a:pPr>
                    <a:endParaRPr sz="1735"/>
                  </a:p>
                </p:txBody>
              </p:sp>
            </p:grpSp>
            <p:sp>
              <p:nvSpPr>
                <p:cNvPr id="1082" name="Freeform 34"/>
                <p:cNvSpPr/>
                <p:nvPr/>
              </p:nvSpPr>
              <p:spPr>
                <a:xfrm>
                  <a:off x="6579450" y="2759269"/>
                  <a:ext cx="371919" cy="3739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538" y="8683"/>
                      </a:moveTo>
                      <a:cubicBezTo>
                        <a:pt x="12808" y="2062"/>
                        <a:pt x="12808" y="2062"/>
                        <a:pt x="12808" y="2062"/>
                      </a:cubicBezTo>
                      <a:cubicBezTo>
                        <a:pt x="14870" y="0"/>
                        <a:pt x="14870" y="0"/>
                        <a:pt x="14870" y="0"/>
                      </a:cubicBezTo>
                      <a:cubicBezTo>
                        <a:pt x="21600" y="6730"/>
                        <a:pt x="21600" y="6730"/>
                        <a:pt x="21600" y="6730"/>
                      </a:cubicBezTo>
                      <a:lnTo>
                        <a:pt x="19538" y="8683"/>
                      </a:lnTo>
                      <a:close/>
                      <a:moveTo>
                        <a:pt x="17584" y="10637"/>
                      </a:moveTo>
                      <a:cubicBezTo>
                        <a:pt x="17475" y="10746"/>
                        <a:pt x="17475" y="10746"/>
                        <a:pt x="17367" y="10746"/>
                      </a:cubicBezTo>
                      <a:cubicBezTo>
                        <a:pt x="16173" y="10746"/>
                        <a:pt x="16173" y="10746"/>
                        <a:pt x="16173" y="10746"/>
                      </a:cubicBezTo>
                      <a:cubicBezTo>
                        <a:pt x="14870" y="10746"/>
                        <a:pt x="14870" y="10746"/>
                        <a:pt x="14870" y="10746"/>
                      </a:cubicBezTo>
                      <a:cubicBezTo>
                        <a:pt x="13459" y="16173"/>
                        <a:pt x="13459" y="16173"/>
                        <a:pt x="13459" y="16173"/>
                      </a:cubicBezTo>
                      <a:cubicBezTo>
                        <a:pt x="2714" y="21600"/>
                        <a:pt x="2714" y="21600"/>
                        <a:pt x="2714" y="21600"/>
                      </a:cubicBezTo>
                      <a:cubicBezTo>
                        <a:pt x="1411" y="21600"/>
                        <a:pt x="1411" y="21600"/>
                        <a:pt x="1411" y="21600"/>
                      </a:cubicBezTo>
                      <a:cubicBezTo>
                        <a:pt x="5644" y="17258"/>
                        <a:pt x="5644" y="17258"/>
                        <a:pt x="5644" y="17258"/>
                      </a:cubicBezTo>
                      <a:cubicBezTo>
                        <a:pt x="5970" y="17475"/>
                        <a:pt x="6404" y="17475"/>
                        <a:pt x="6730" y="17475"/>
                      </a:cubicBezTo>
                      <a:cubicBezTo>
                        <a:pt x="8249" y="17475"/>
                        <a:pt x="9443" y="16281"/>
                        <a:pt x="9443" y="14870"/>
                      </a:cubicBezTo>
                      <a:cubicBezTo>
                        <a:pt x="9443" y="13351"/>
                        <a:pt x="8249" y="12157"/>
                        <a:pt x="6730" y="12157"/>
                      </a:cubicBezTo>
                      <a:cubicBezTo>
                        <a:pt x="5319" y="12157"/>
                        <a:pt x="4016" y="13351"/>
                        <a:pt x="4016" y="14870"/>
                      </a:cubicBezTo>
                      <a:cubicBezTo>
                        <a:pt x="4016" y="15196"/>
                        <a:pt x="4125" y="15630"/>
                        <a:pt x="4342" y="15956"/>
                      </a:cubicBezTo>
                      <a:cubicBezTo>
                        <a:pt x="0" y="20189"/>
                        <a:pt x="0" y="20189"/>
                        <a:pt x="0" y="20189"/>
                      </a:cubicBezTo>
                      <a:cubicBezTo>
                        <a:pt x="0" y="18886"/>
                        <a:pt x="0" y="18886"/>
                        <a:pt x="0" y="18886"/>
                      </a:cubicBezTo>
                      <a:cubicBezTo>
                        <a:pt x="5427" y="8141"/>
                        <a:pt x="5427" y="8141"/>
                        <a:pt x="5427" y="8141"/>
                      </a:cubicBezTo>
                      <a:cubicBezTo>
                        <a:pt x="10854" y="6730"/>
                        <a:pt x="10854" y="6730"/>
                        <a:pt x="10854" y="6730"/>
                      </a:cubicBezTo>
                      <a:cubicBezTo>
                        <a:pt x="10854" y="5427"/>
                        <a:pt x="10854" y="5427"/>
                        <a:pt x="10854" y="5427"/>
                      </a:cubicBezTo>
                      <a:cubicBezTo>
                        <a:pt x="10854" y="4125"/>
                        <a:pt x="10854" y="4125"/>
                        <a:pt x="10854" y="4125"/>
                      </a:cubicBezTo>
                      <a:cubicBezTo>
                        <a:pt x="10854" y="4016"/>
                        <a:pt x="10854" y="4016"/>
                        <a:pt x="10854" y="4016"/>
                      </a:cubicBezTo>
                      <a:cubicBezTo>
                        <a:pt x="11506" y="3365"/>
                        <a:pt x="11506" y="3365"/>
                        <a:pt x="11506" y="3365"/>
                      </a:cubicBezTo>
                      <a:cubicBezTo>
                        <a:pt x="18127" y="10094"/>
                        <a:pt x="18127" y="10094"/>
                        <a:pt x="18127" y="10094"/>
                      </a:cubicBezTo>
                      <a:lnTo>
                        <a:pt x="17584" y="10637"/>
                      </a:lnTo>
                      <a:close/>
                    </a:path>
                  </a:pathLst>
                </a:custGeom>
                <a:solidFill>
                  <a:srgbClr val="414455"/>
                </a:solidFill>
                <a:ln w="12700">
                  <a:miter lim="400000"/>
                </a:ln>
              </p:spPr>
              <p:txBody>
                <a:bodyPr lIns="60959" rIns="60959"/>
                <a:lstStyle/>
                <a:p>
                  <a:pPr>
                    <a:defRPr sz="1300"/>
                  </a:pPr>
                  <a:endParaRPr sz="1735"/>
                </a:p>
              </p:txBody>
            </p:sp>
            <p:sp>
              <p:nvSpPr>
                <p:cNvPr id="1083" name="椭圆 39"/>
                <p:cNvSpPr/>
                <p:nvPr/>
              </p:nvSpPr>
              <p:spPr>
                <a:xfrm>
                  <a:off x="6053328" y="2411056"/>
                  <a:ext cx="359948" cy="359948"/>
                </a:xfrm>
                <a:prstGeom prst="ellipse">
                  <a:avLst/>
                </a:prstGeom>
                <a:solidFill>
                  <a:srgbClr val="414455">
                    <a:alpha val="74118"/>
                  </a:srgbClr>
                </a:solidFill>
                <a:ln w="12700">
                  <a:miter lim="400000"/>
                </a:ln>
              </p:spPr>
              <p:txBody>
                <a:bodyPr lIns="60959" rIns="60959" anchor="ctr"/>
                <a:lstStyle/>
                <a:p>
                  <a:pPr algn="ctr">
                    <a:defRPr sz="1300">
                      <a:solidFill>
                        <a:srgbClr val="FFFFFF"/>
                      </a:solidFill>
                    </a:defRPr>
                  </a:pPr>
                  <a:endParaRPr sz="1735"/>
                </a:p>
              </p:txBody>
            </p:sp>
            <p:sp>
              <p:nvSpPr>
                <p:cNvPr id="1084" name="标题 4"/>
                <p:cNvSpPr txBox="1"/>
                <p:nvPr/>
              </p:nvSpPr>
              <p:spPr>
                <a:xfrm>
                  <a:off x="6082253" y="2453010"/>
                  <a:ext cx="445683" cy="29742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lIns="45707" tIns="45707" rIns="45707" bIns="45707" anchor="ctr">
                  <a:spAutoFit/>
                </a:bodyPr>
                <a:lstStyle>
                  <a:lvl1pPr>
                    <a:defRPr sz="1000" b="1">
                      <a:solidFill>
                        <a:srgbClr val="FFFFFF"/>
                      </a:solidFill>
                      <a:latin typeface="方正兰亭黑简体"/>
                      <a:ea typeface="方正兰亭黑简体"/>
                      <a:cs typeface="方正兰亭黑简体"/>
                      <a:sym typeface="方正兰亭黑简体"/>
                    </a:defRPr>
                  </a:lvl1pPr>
                </a:lstStyle>
                <a:p>
                  <a:r>
                    <a:rPr sz="1335"/>
                    <a:t>03</a:t>
                  </a:r>
                  <a:endParaRPr sz="1335"/>
                </a:p>
              </p:txBody>
            </p:sp>
            <p:sp>
              <p:nvSpPr>
                <p:cNvPr id="1085" name="矩形 41"/>
                <p:cNvSpPr txBox="1"/>
                <p:nvPr/>
              </p:nvSpPr>
              <p:spPr>
                <a:xfrm>
                  <a:off x="7536471" y="1989815"/>
                  <a:ext cx="2384892" cy="35897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lIns="45704" tIns="45704" rIns="45704" bIns="45704">
                  <a:spAutoFit/>
                </a:bodyPr>
                <a:lstStyle>
                  <a:lvl1pPr>
                    <a:defRPr sz="1300" b="1">
                      <a:solidFill>
                        <a:srgbClr val="414455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lvl1pPr>
                </a:lstStyle>
                <a:p>
                  <a:r>
                    <a:rPr lang="en-US" altLang="zh-CN" sz="1735" dirty="0"/>
                    <a:t>C++11</a:t>
                  </a:r>
                  <a:r>
                    <a:rPr lang="zh-CN" altLang="en-US" sz="1735" dirty="0"/>
                    <a:t>及以上特性</a:t>
                  </a:r>
                  <a:endParaRPr sz="1735" dirty="0"/>
                </a:p>
              </p:txBody>
            </p:sp>
            <p:sp>
              <p:nvSpPr>
                <p:cNvPr id="1086" name="矩形 47"/>
                <p:cNvSpPr txBox="1"/>
                <p:nvPr/>
              </p:nvSpPr>
              <p:spPr>
                <a:xfrm>
                  <a:off x="7535784" y="2384719"/>
                  <a:ext cx="2303657" cy="84596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lIns="45704" tIns="45704" rIns="45704" bIns="45704">
                  <a:spAutoFit/>
                </a:bodyPr>
                <a:lstStyle>
                  <a:lvl1pPr>
                    <a:lnSpc>
                      <a:spcPct val="120000"/>
                    </a:lnSpc>
                    <a:defRPr sz="1000">
                      <a:solidFill>
                        <a:srgbClr val="80808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lvl1pPr>
                </a:lstStyle>
                <a:p>
                  <a:r>
                    <a:rPr lang="zh-CN" altLang="en-US" sz="1400" dirty="0"/>
                    <a:t>自动类型推导</a:t>
                  </a:r>
                  <a:r>
                    <a:rPr lang="en-US" altLang="zh-CN" sz="1400" dirty="0"/>
                    <a:t>auto</a:t>
                  </a:r>
                  <a:endParaRPr lang="en-US" altLang="zh-CN" sz="1400" dirty="0"/>
                </a:p>
                <a:p>
                  <a:r>
                    <a:rPr lang="zh-CN" altLang="en-US" sz="1400" dirty="0"/>
                    <a:t>范围基于的</a:t>
                  </a:r>
                  <a:r>
                    <a:rPr lang="en-US" altLang="zh-CN" sz="1400" dirty="0"/>
                    <a:t>for</a:t>
                  </a:r>
                  <a:r>
                    <a:rPr lang="zh-CN" altLang="en-US" sz="1400" dirty="0"/>
                    <a:t>循环</a:t>
                  </a:r>
                  <a:endParaRPr lang="en-US" altLang="zh-CN" sz="1400" dirty="0"/>
                </a:p>
                <a:p>
                  <a:r>
                    <a:rPr lang="en-US" altLang="zh-CN" sz="1400" dirty="0"/>
                    <a:t>Lambda </a:t>
                  </a:r>
                  <a:r>
                    <a:rPr lang="zh-CN" altLang="en-US" sz="1400" dirty="0"/>
                    <a:t>表达式</a:t>
                  </a:r>
                  <a:endParaRPr sz="1335" dirty="0"/>
                </a:p>
              </p:txBody>
            </p:sp>
            <p:grpSp>
              <p:nvGrpSpPr>
                <p:cNvPr id="1089" name="组合 43"/>
                <p:cNvGrpSpPr/>
                <p:nvPr/>
              </p:nvGrpSpPr>
              <p:grpSpPr>
                <a:xfrm>
                  <a:off x="6969005" y="3595337"/>
                  <a:ext cx="1079841" cy="1079841"/>
                  <a:chOff x="0" y="0"/>
                  <a:chExt cx="809880" cy="809880"/>
                </a:xfrm>
              </p:grpSpPr>
              <p:sp>
                <p:nvSpPr>
                  <p:cNvPr id="1087" name="椭圆 44"/>
                  <p:cNvSpPr/>
                  <p:nvPr/>
                </p:nvSpPr>
                <p:spPr>
                  <a:xfrm>
                    <a:off x="-1" y="-1"/>
                    <a:ext cx="809881" cy="80988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190500" dist="114300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wrap="square" lIns="60959" tIns="60959" rIns="60959" bIns="6095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</a:defRPr>
                    </a:pPr>
                    <a:endParaRPr sz="1735"/>
                  </a:p>
                </p:txBody>
              </p:sp>
              <p:sp>
                <p:nvSpPr>
                  <p:cNvPr id="1088" name="椭圆 45"/>
                  <p:cNvSpPr/>
                  <p:nvPr/>
                </p:nvSpPr>
                <p:spPr>
                  <a:xfrm>
                    <a:off x="37962" y="37673"/>
                    <a:ext cx="734533" cy="7345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blurRad="190500" dist="114300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wrap="square" lIns="60959" tIns="60959" rIns="60959" bIns="6095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</a:defRPr>
                    </a:pPr>
                    <a:endParaRPr sz="1735"/>
                  </a:p>
                </p:txBody>
              </p:sp>
            </p:grpSp>
            <p:sp>
              <p:nvSpPr>
                <p:cNvPr id="1090" name="Freeform 71"/>
                <p:cNvSpPr/>
                <p:nvPr/>
              </p:nvSpPr>
              <p:spPr>
                <a:xfrm>
                  <a:off x="7290455" y="3913770"/>
                  <a:ext cx="405747" cy="3968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280" y="21380"/>
                      </a:moveTo>
                      <a:cubicBezTo>
                        <a:pt x="14904" y="21380"/>
                        <a:pt x="12960" y="19396"/>
                        <a:pt x="12960" y="16971"/>
                      </a:cubicBezTo>
                      <a:cubicBezTo>
                        <a:pt x="12960" y="14547"/>
                        <a:pt x="14904" y="12563"/>
                        <a:pt x="17280" y="12563"/>
                      </a:cubicBezTo>
                      <a:cubicBezTo>
                        <a:pt x="19656" y="12563"/>
                        <a:pt x="21600" y="14547"/>
                        <a:pt x="21600" y="16971"/>
                      </a:cubicBezTo>
                      <a:cubicBezTo>
                        <a:pt x="21600" y="19396"/>
                        <a:pt x="19656" y="21380"/>
                        <a:pt x="17280" y="21380"/>
                      </a:cubicBezTo>
                      <a:close/>
                      <a:moveTo>
                        <a:pt x="19872" y="16310"/>
                      </a:moveTo>
                      <a:cubicBezTo>
                        <a:pt x="18144" y="16310"/>
                        <a:pt x="18144" y="16310"/>
                        <a:pt x="18144" y="16310"/>
                      </a:cubicBezTo>
                      <a:cubicBezTo>
                        <a:pt x="18144" y="14547"/>
                        <a:pt x="18144" y="14547"/>
                        <a:pt x="18144" y="14547"/>
                      </a:cubicBezTo>
                      <a:cubicBezTo>
                        <a:pt x="16416" y="14547"/>
                        <a:pt x="16416" y="14547"/>
                        <a:pt x="16416" y="14547"/>
                      </a:cubicBezTo>
                      <a:cubicBezTo>
                        <a:pt x="16416" y="16310"/>
                        <a:pt x="16416" y="16310"/>
                        <a:pt x="16416" y="16310"/>
                      </a:cubicBezTo>
                      <a:cubicBezTo>
                        <a:pt x="14688" y="16310"/>
                        <a:pt x="14688" y="16310"/>
                        <a:pt x="14688" y="16310"/>
                      </a:cubicBezTo>
                      <a:cubicBezTo>
                        <a:pt x="14688" y="18073"/>
                        <a:pt x="14688" y="18073"/>
                        <a:pt x="14688" y="18073"/>
                      </a:cubicBezTo>
                      <a:cubicBezTo>
                        <a:pt x="16416" y="18073"/>
                        <a:pt x="16416" y="18073"/>
                        <a:pt x="16416" y="18073"/>
                      </a:cubicBezTo>
                      <a:cubicBezTo>
                        <a:pt x="16416" y="19837"/>
                        <a:pt x="16416" y="19837"/>
                        <a:pt x="16416" y="19837"/>
                      </a:cubicBezTo>
                      <a:cubicBezTo>
                        <a:pt x="18144" y="19837"/>
                        <a:pt x="18144" y="19837"/>
                        <a:pt x="18144" y="19837"/>
                      </a:cubicBezTo>
                      <a:cubicBezTo>
                        <a:pt x="18144" y="18073"/>
                        <a:pt x="18144" y="18073"/>
                        <a:pt x="18144" y="18073"/>
                      </a:cubicBezTo>
                      <a:cubicBezTo>
                        <a:pt x="19872" y="18073"/>
                        <a:pt x="19872" y="18073"/>
                        <a:pt x="19872" y="18073"/>
                      </a:cubicBezTo>
                      <a:lnTo>
                        <a:pt x="19872" y="16310"/>
                      </a:lnTo>
                      <a:close/>
                      <a:moveTo>
                        <a:pt x="8640" y="14106"/>
                      </a:moveTo>
                      <a:cubicBezTo>
                        <a:pt x="4860" y="14106"/>
                        <a:pt x="1728" y="10910"/>
                        <a:pt x="1728" y="7053"/>
                      </a:cubicBezTo>
                      <a:cubicBezTo>
                        <a:pt x="1728" y="3196"/>
                        <a:pt x="4860" y="0"/>
                        <a:pt x="8640" y="0"/>
                      </a:cubicBezTo>
                      <a:cubicBezTo>
                        <a:pt x="12528" y="0"/>
                        <a:pt x="15552" y="3196"/>
                        <a:pt x="15552" y="7053"/>
                      </a:cubicBezTo>
                      <a:cubicBezTo>
                        <a:pt x="15552" y="10910"/>
                        <a:pt x="12528" y="14106"/>
                        <a:pt x="8640" y="14106"/>
                      </a:cubicBezTo>
                      <a:close/>
                      <a:moveTo>
                        <a:pt x="7560" y="1873"/>
                      </a:moveTo>
                      <a:cubicBezTo>
                        <a:pt x="5400" y="2645"/>
                        <a:pt x="7992" y="5400"/>
                        <a:pt x="3348" y="7053"/>
                      </a:cubicBezTo>
                      <a:cubicBezTo>
                        <a:pt x="3348" y="10029"/>
                        <a:pt x="5724" y="12453"/>
                        <a:pt x="8640" y="12453"/>
                      </a:cubicBezTo>
                      <a:cubicBezTo>
                        <a:pt x="11556" y="12453"/>
                        <a:pt x="13932" y="10029"/>
                        <a:pt x="13932" y="7053"/>
                      </a:cubicBezTo>
                      <a:cubicBezTo>
                        <a:pt x="11232" y="4739"/>
                        <a:pt x="6696" y="5841"/>
                        <a:pt x="7560" y="1873"/>
                      </a:cubicBezTo>
                      <a:close/>
                      <a:moveTo>
                        <a:pt x="4320" y="14547"/>
                      </a:moveTo>
                      <a:cubicBezTo>
                        <a:pt x="12204" y="14547"/>
                        <a:pt x="12204" y="14547"/>
                        <a:pt x="12204" y="14547"/>
                      </a:cubicBezTo>
                      <a:cubicBezTo>
                        <a:pt x="11880" y="15318"/>
                        <a:pt x="11664" y="16090"/>
                        <a:pt x="11664" y="16971"/>
                      </a:cubicBezTo>
                      <a:cubicBezTo>
                        <a:pt x="11664" y="18845"/>
                        <a:pt x="12636" y="20608"/>
                        <a:pt x="13932" y="21600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" y="16310"/>
                        <a:pt x="2160" y="16310"/>
                        <a:pt x="2160" y="16310"/>
                      </a:cubicBezTo>
                      <a:cubicBezTo>
                        <a:pt x="2160" y="16310"/>
                        <a:pt x="2700" y="14547"/>
                        <a:pt x="4320" y="14547"/>
                      </a:cubicBezTo>
                      <a:close/>
                    </a:path>
                  </a:pathLst>
                </a:custGeom>
                <a:solidFill>
                  <a:srgbClr val="414455"/>
                </a:solidFill>
                <a:ln w="12700">
                  <a:miter lim="400000"/>
                </a:ln>
              </p:spPr>
              <p:txBody>
                <a:bodyPr lIns="60959" rIns="60959"/>
                <a:lstStyle/>
                <a:p>
                  <a:pPr>
                    <a:defRPr sz="1300"/>
                  </a:pPr>
                  <a:endParaRPr sz="1735"/>
                </a:p>
              </p:txBody>
            </p:sp>
            <p:sp>
              <p:nvSpPr>
                <p:cNvPr id="1091" name="椭圆 47"/>
                <p:cNvSpPr/>
                <p:nvPr/>
              </p:nvSpPr>
              <p:spPr>
                <a:xfrm>
                  <a:off x="7637921" y="3516843"/>
                  <a:ext cx="359948" cy="359948"/>
                </a:xfrm>
                <a:prstGeom prst="ellipse">
                  <a:avLst/>
                </a:prstGeom>
                <a:solidFill>
                  <a:srgbClr val="414455">
                    <a:alpha val="74118"/>
                  </a:srgbClr>
                </a:solidFill>
                <a:ln w="12700">
                  <a:miter lim="400000"/>
                </a:ln>
              </p:spPr>
              <p:txBody>
                <a:bodyPr lIns="60959" rIns="60959" anchor="ctr"/>
                <a:lstStyle/>
                <a:p>
                  <a:pPr algn="ctr">
                    <a:defRPr sz="1300">
                      <a:solidFill>
                        <a:srgbClr val="FFFFFF"/>
                      </a:solidFill>
                    </a:defRPr>
                  </a:pPr>
                  <a:endParaRPr sz="1735"/>
                </a:p>
              </p:txBody>
            </p:sp>
            <p:sp>
              <p:nvSpPr>
                <p:cNvPr id="1092" name="标题 4"/>
                <p:cNvSpPr txBox="1"/>
                <p:nvPr/>
              </p:nvSpPr>
              <p:spPr>
                <a:xfrm>
                  <a:off x="7666015" y="3543549"/>
                  <a:ext cx="445683" cy="29742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lIns="45707" tIns="45707" rIns="45707" bIns="45707" anchor="ctr">
                  <a:spAutoFit/>
                </a:bodyPr>
                <a:lstStyle>
                  <a:lvl1pPr>
                    <a:defRPr sz="1000" b="1">
                      <a:solidFill>
                        <a:srgbClr val="FFFFFF"/>
                      </a:solidFill>
                      <a:latin typeface="方正兰亭黑简体"/>
                      <a:ea typeface="方正兰亭黑简体"/>
                      <a:cs typeface="方正兰亭黑简体"/>
                      <a:sym typeface="方正兰亭黑简体"/>
                    </a:defRPr>
                  </a:lvl1pPr>
                </a:lstStyle>
                <a:p>
                  <a:r>
                    <a:rPr sz="1335"/>
                    <a:t>04</a:t>
                  </a:r>
                  <a:endParaRPr sz="1335"/>
                </a:p>
              </p:txBody>
            </p:sp>
            <p:sp>
              <p:nvSpPr>
                <p:cNvPr id="1093" name="矩形 49"/>
                <p:cNvSpPr txBox="1"/>
                <p:nvPr/>
              </p:nvSpPr>
              <p:spPr>
                <a:xfrm>
                  <a:off x="8318422" y="3534798"/>
                  <a:ext cx="2384892" cy="35897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square" lIns="45704" tIns="45704" rIns="45704" bIns="45704">
                  <a:spAutoFit/>
                </a:bodyPr>
                <a:lstStyle>
                  <a:lvl1pPr>
                    <a:defRPr sz="1300" b="1">
                      <a:solidFill>
                        <a:srgbClr val="414455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lvl1pPr>
                </a:lstStyle>
                <a:p>
                  <a:r>
                    <a:rPr lang="zh-CN" altLang="en-US" sz="1735" dirty="0"/>
                    <a:t>函数重载</a:t>
                  </a:r>
                  <a:endParaRPr sz="1735" dirty="0"/>
                </a:p>
              </p:txBody>
            </p:sp>
            <p:sp>
              <p:nvSpPr>
                <p:cNvPr id="1094" name="矩形 47"/>
                <p:cNvSpPr txBox="1"/>
                <p:nvPr/>
              </p:nvSpPr>
              <p:spPr>
                <a:xfrm>
                  <a:off x="8317733" y="3929699"/>
                  <a:ext cx="2303657" cy="317683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lIns="45704" tIns="45704" rIns="45704" bIns="45704">
                  <a:spAutoFit/>
                </a:bodyPr>
                <a:lstStyle>
                  <a:lvl1pPr>
                    <a:lnSpc>
                      <a:spcPct val="120000"/>
                    </a:lnSpc>
                    <a:defRPr sz="1000">
                      <a:solidFill>
                        <a:srgbClr val="80808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lvl1pPr>
                </a:lstStyle>
                <a:p>
                  <a:endParaRPr sz="1335" dirty="0"/>
                </a:p>
              </p:txBody>
            </p:sp>
            <p:grpSp>
              <p:nvGrpSpPr>
                <p:cNvPr id="1097" name="组合 51"/>
                <p:cNvGrpSpPr/>
                <p:nvPr/>
              </p:nvGrpSpPr>
              <p:grpSpPr>
                <a:xfrm>
                  <a:off x="9695464" y="3461105"/>
                  <a:ext cx="278313" cy="184465"/>
                  <a:chOff x="0" y="0"/>
                  <a:chExt cx="208734" cy="138347"/>
                </a:xfrm>
              </p:grpSpPr>
              <p:sp>
                <p:nvSpPr>
                  <p:cNvPr id="1095" name="椭圆 52"/>
                  <p:cNvSpPr/>
                  <p:nvPr/>
                </p:nvSpPr>
                <p:spPr>
                  <a:xfrm>
                    <a:off x="-1" y="-1"/>
                    <a:ext cx="53520" cy="535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wrap="square" lIns="60959" tIns="60959" rIns="60959" bIns="6095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</a:defRPr>
                    </a:pPr>
                    <a:endParaRPr sz="1735"/>
                  </a:p>
                </p:txBody>
              </p:sp>
              <p:sp>
                <p:nvSpPr>
                  <p:cNvPr id="1096" name="椭圆 53"/>
                  <p:cNvSpPr/>
                  <p:nvPr/>
                </p:nvSpPr>
                <p:spPr>
                  <a:xfrm>
                    <a:off x="107510" y="37123"/>
                    <a:ext cx="101225" cy="10122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wrap="square" lIns="60959" tIns="60959" rIns="60959" bIns="6095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</a:defRPr>
                    </a:pPr>
                    <a:endParaRPr sz="1735"/>
                  </a:p>
                </p:txBody>
              </p:sp>
            </p:grpSp>
          </p:grp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2529" y="3837725"/>
            <a:ext cx="4609471" cy="13640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9" y="2474329"/>
            <a:ext cx="2706829" cy="13001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8" y="4407327"/>
            <a:ext cx="6042958" cy="2118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组合 67"/>
          <p:cNvGrpSpPr/>
          <p:nvPr/>
        </p:nvGrpSpPr>
        <p:grpSpPr>
          <a:xfrm>
            <a:off x="445278" y="60975"/>
            <a:ext cx="885484" cy="862647"/>
            <a:chOff x="0" y="0"/>
            <a:chExt cx="664111" cy="646983"/>
          </a:xfrm>
        </p:grpSpPr>
        <p:grpSp>
          <p:nvGrpSpPr>
            <p:cNvPr id="1101" name="组合 69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sp>
            <p:nvSpPr>
              <p:cNvPr id="1099" name="Freeform 5"/>
              <p:cNvSpPr/>
              <p:nvPr/>
            </p:nvSpPr>
            <p:spPr>
              <a:xfrm rot="1855731">
                <a:off x="80661" y="97005"/>
                <a:ext cx="502790" cy="452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1100" name="Freeform 5"/>
              <p:cNvSpPr/>
              <p:nvPr/>
            </p:nvSpPr>
            <p:spPr>
              <a:xfrm rot="1855731">
                <a:off x="97115" y="111599"/>
                <a:ext cx="474114" cy="427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1102" name="Freeform 5"/>
            <p:cNvSpPr/>
            <p:nvPr/>
          </p:nvSpPr>
          <p:spPr>
            <a:xfrm rot="1855731">
              <a:off x="114721" y="128685"/>
              <a:ext cx="432458" cy="38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1104" name="文本框 9"/>
          <p:cNvSpPr txBox="1"/>
          <p:nvPr/>
        </p:nvSpPr>
        <p:spPr>
          <a:xfrm>
            <a:off x="1269833" y="308834"/>
            <a:ext cx="1871721" cy="335906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735" dirty="0"/>
              <a:t>C++11</a:t>
            </a:r>
            <a:r>
              <a:rPr lang="zh-CN" altLang="en-US" sz="1735" dirty="0"/>
              <a:t>特性</a:t>
            </a:r>
            <a:endParaRPr sz="1735" dirty="0"/>
          </a:p>
        </p:txBody>
      </p:sp>
      <p:sp>
        <p:nvSpPr>
          <p:cNvPr id="1105" name="直接连接符 123"/>
          <p:cNvSpPr/>
          <p:nvPr/>
        </p:nvSpPr>
        <p:spPr>
          <a:xfrm>
            <a:off x="1341822" y="668782"/>
            <a:ext cx="9721436" cy="1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txBody>
          <a:bodyPr lIns="60959" rIns="60959"/>
          <a:lstStyle/>
          <a:p>
            <a:endParaRPr sz="2400"/>
          </a:p>
        </p:txBody>
      </p:sp>
      <p:grpSp>
        <p:nvGrpSpPr>
          <p:cNvPr id="1108" name="组合 124"/>
          <p:cNvGrpSpPr/>
          <p:nvPr/>
        </p:nvGrpSpPr>
        <p:grpSpPr>
          <a:xfrm>
            <a:off x="11195046" y="410991"/>
            <a:ext cx="341644" cy="332832"/>
            <a:chOff x="0" y="0"/>
            <a:chExt cx="256231" cy="249622"/>
          </a:xfrm>
        </p:grpSpPr>
        <p:sp>
          <p:nvSpPr>
            <p:cNvPr id="1106" name="Freeform 5"/>
            <p:cNvSpPr/>
            <p:nvPr/>
          </p:nvSpPr>
          <p:spPr>
            <a:xfrm rot="1855731">
              <a:off x="31121" y="37427"/>
              <a:ext cx="193990" cy="17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  <p:sp>
          <p:nvSpPr>
            <p:cNvPr id="1107" name="Freeform 5"/>
            <p:cNvSpPr/>
            <p:nvPr/>
          </p:nvSpPr>
          <p:spPr>
            <a:xfrm rot="1855731">
              <a:off x="37469" y="43057"/>
              <a:ext cx="182926" cy="16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</p:grpSp>
      <p:sp>
        <p:nvSpPr>
          <p:cNvPr id="1109" name="文本框 9"/>
          <p:cNvSpPr txBox="1"/>
          <p:nvPr/>
        </p:nvSpPr>
        <p:spPr>
          <a:xfrm>
            <a:off x="10703312" y="334062"/>
            <a:ext cx="431937" cy="335906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pPr>
            <a:endParaRPr sz="1735" dirty="0"/>
          </a:p>
        </p:txBody>
      </p:sp>
      <p:grpSp>
        <p:nvGrpSpPr>
          <p:cNvPr id="1113" name="组合 55"/>
          <p:cNvGrpSpPr/>
          <p:nvPr/>
        </p:nvGrpSpPr>
        <p:grpSpPr>
          <a:xfrm>
            <a:off x="726987" y="340107"/>
            <a:ext cx="361884" cy="312628"/>
            <a:chOff x="0" y="0"/>
            <a:chExt cx="271411" cy="234469"/>
          </a:xfrm>
        </p:grpSpPr>
        <p:sp>
          <p:nvSpPr>
            <p:cNvPr id="1110" name="Freeform 301"/>
            <p:cNvSpPr/>
            <p:nvPr/>
          </p:nvSpPr>
          <p:spPr>
            <a:xfrm>
              <a:off x="89779" y="52836"/>
              <a:ext cx="181633" cy="18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374" extrusionOk="0">
                  <a:moveTo>
                    <a:pt x="2234" y="4988"/>
                  </a:moveTo>
                  <a:cubicBezTo>
                    <a:pt x="2979" y="5360"/>
                    <a:pt x="2607" y="6477"/>
                    <a:pt x="2607" y="6850"/>
                  </a:cubicBezTo>
                  <a:cubicBezTo>
                    <a:pt x="2607" y="7222"/>
                    <a:pt x="1862" y="7222"/>
                    <a:pt x="1490" y="7222"/>
                  </a:cubicBezTo>
                  <a:cubicBezTo>
                    <a:pt x="745" y="7222"/>
                    <a:pt x="0" y="7595"/>
                    <a:pt x="0" y="8340"/>
                  </a:cubicBezTo>
                  <a:cubicBezTo>
                    <a:pt x="0" y="9084"/>
                    <a:pt x="0" y="9829"/>
                    <a:pt x="745" y="9829"/>
                  </a:cubicBezTo>
                  <a:cubicBezTo>
                    <a:pt x="1117" y="10202"/>
                    <a:pt x="1862" y="10946"/>
                    <a:pt x="1862" y="11319"/>
                  </a:cubicBezTo>
                  <a:cubicBezTo>
                    <a:pt x="1862" y="11691"/>
                    <a:pt x="1490" y="12064"/>
                    <a:pt x="745" y="12436"/>
                  </a:cubicBezTo>
                  <a:cubicBezTo>
                    <a:pt x="372" y="12436"/>
                    <a:pt x="0" y="13181"/>
                    <a:pt x="372" y="13926"/>
                  </a:cubicBezTo>
                  <a:cubicBezTo>
                    <a:pt x="372" y="14671"/>
                    <a:pt x="1117" y="15415"/>
                    <a:pt x="1862" y="15043"/>
                  </a:cubicBezTo>
                  <a:cubicBezTo>
                    <a:pt x="2234" y="15043"/>
                    <a:pt x="2979" y="15043"/>
                    <a:pt x="2979" y="15415"/>
                  </a:cubicBezTo>
                  <a:cubicBezTo>
                    <a:pt x="3352" y="15415"/>
                    <a:pt x="3352" y="16533"/>
                    <a:pt x="2979" y="16905"/>
                  </a:cubicBezTo>
                  <a:cubicBezTo>
                    <a:pt x="2607" y="17277"/>
                    <a:pt x="2607" y="18395"/>
                    <a:pt x="3352" y="18767"/>
                  </a:cubicBezTo>
                  <a:cubicBezTo>
                    <a:pt x="4097" y="19140"/>
                    <a:pt x="4841" y="19512"/>
                    <a:pt x="5214" y="18767"/>
                  </a:cubicBezTo>
                  <a:cubicBezTo>
                    <a:pt x="5586" y="18395"/>
                    <a:pt x="6703" y="18767"/>
                    <a:pt x="6703" y="18767"/>
                  </a:cubicBezTo>
                  <a:cubicBezTo>
                    <a:pt x="7076" y="18767"/>
                    <a:pt x="7448" y="19512"/>
                    <a:pt x="7076" y="19884"/>
                  </a:cubicBezTo>
                  <a:cubicBezTo>
                    <a:pt x="7076" y="20629"/>
                    <a:pt x="7448" y="21002"/>
                    <a:pt x="8193" y="21374"/>
                  </a:cubicBezTo>
                  <a:cubicBezTo>
                    <a:pt x="9310" y="21374"/>
                    <a:pt x="9683" y="21002"/>
                    <a:pt x="10055" y="20629"/>
                  </a:cubicBezTo>
                  <a:cubicBezTo>
                    <a:pt x="10055" y="19884"/>
                    <a:pt x="11172" y="19512"/>
                    <a:pt x="11545" y="19512"/>
                  </a:cubicBezTo>
                  <a:cubicBezTo>
                    <a:pt x="11545" y="19512"/>
                    <a:pt x="12290" y="19884"/>
                    <a:pt x="12290" y="20629"/>
                  </a:cubicBezTo>
                  <a:cubicBezTo>
                    <a:pt x="12662" y="21002"/>
                    <a:pt x="13407" y="21374"/>
                    <a:pt x="14152" y="21002"/>
                  </a:cubicBezTo>
                  <a:cubicBezTo>
                    <a:pt x="14897" y="21002"/>
                    <a:pt x="15269" y="20257"/>
                    <a:pt x="14897" y="19512"/>
                  </a:cubicBezTo>
                  <a:cubicBezTo>
                    <a:pt x="14897" y="19140"/>
                    <a:pt x="15641" y="18022"/>
                    <a:pt x="15641" y="18022"/>
                  </a:cubicBezTo>
                  <a:cubicBezTo>
                    <a:pt x="16014" y="17650"/>
                    <a:pt x="16386" y="18022"/>
                    <a:pt x="17131" y="18395"/>
                  </a:cubicBezTo>
                  <a:cubicBezTo>
                    <a:pt x="17503" y="18767"/>
                    <a:pt x="18248" y="18767"/>
                    <a:pt x="18621" y="18022"/>
                  </a:cubicBezTo>
                  <a:cubicBezTo>
                    <a:pt x="19366" y="17277"/>
                    <a:pt x="19366" y="16533"/>
                    <a:pt x="18993" y="16160"/>
                  </a:cubicBezTo>
                  <a:cubicBezTo>
                    <a:pt x="18621" y="15788"/>
                    <a:pt x="18621" y="14671"/>
                    <a:pt x="18621" y="14671"/>
                  </a:cubicBezTo>
                  <a:cubicBezTo>
                    <a:pt x="18993" y="14298"/>
                    <a:pt x="19366" y="13926"/>
                    <a:pt x="20110" y="14298"/>
                  </a:cubicBezTo>
                  <a:cubicBezTo>
                    <a:pt x="20483" y="14298"/>
                    <a:pt x="21228" y="13926"/>
                    <a:pt x="21228" y="12808"/>
                  </a:cubicBezTo>
                  <a:cubicBezTo>
                    <a:pt x="21600" y="12064"/>
                    <a:pt x="21228" y="11319"/>
                    <a:pt x="20483" y="11319"/>
                  </a:cubicBezTo>
                  <a:cubicBezTo>
                    <a:pt x="20110" y="11319"/>
                    <a:pt x="19738" y="10202"/>
                    <a:pt x="19366" y="9829"/>
                  </a:cubicBezTo>
                  <a:cubicBezTo>
                    <a:pt x="19366" y="9457"/>
                    <a:pt x="20110" y="9084"/>
                    <a:pt x="20483" y="9084"/>
                  </a:cubicBezTo>
                  <a:cubicBezTo>
                    <a:pt x="20855" y="8712"/>
                    <a:pt x="21228" y="7967"/>
                    <a:pt x="20855" y="7222"/>
                  </a:cubicBezTo>
                  <a:cubicBezTo>
                    <a:pt x="20855" y="6477"/>
                    <a:pt x="20110" y="6105"/>
                    <a:pt x="19738" y="6477"/>
                  </a:cubicBezTo>
                  <a:cubicBezTo>
                    <a:pt x="18993" y="6477"/>
                    <a:pt x="18248" y="5733"/>
                    <a:pt x="17876" y="5733"/>
                  </a:cubicBezTo>
                  <a:cubicBezTo>
                    <a:pt x="17876" y="5360"/>
                    <a:pt x="17876" y="4615"/>
                    <a:pt x="18248" y="4243"/>
                  </a:cubicBezTo>
                  <a:cubicBezTo>
                    <a:pt x="18621" y="3871"/>
                    <a:pt x="18621" y="3126"/>
                    <a:pt x="17876" y="2753"/>
                  </a:cubicBezTo>
                  <a:cubicBezTo>
                    <a:pt x="17503" y="2008"/>
                    <a:pt x="16759" y="2008"/>
                    <a:pt x="16386" y="2381"/>
                  </a:cubicBezTo>
                  <a:cubicBezTo>
                    <a:pt x="15641" y="2753"/>
                    <a:pt x="14897" y="2753"/>
                    <a:pt x="14524" y="2753"/>
                  </a:cubicBezTo>
                  <a:cubicBezTo>
                    <a:pt x="14152" y="2381"/>
                    <a:pt x="14152" y="2008"/>
                    <a:pt x="14152" y="1264"/>
                  </a:cubicBezTo>
                  <a:cubicBezTo>
                    <a:pt x="14152" y="891"/>
                    <a:pt x="13779" y="146"/>
                    <a:pt x="13034" y="146"/>
                  </a:cubicBezTo>
                  <a:cubicBezTo>
                    <a:pt x="12290" y="-226"/>
                    <a:pt x="11545" y="146"/>
                    <a:pt x="11172" y="891"/>
                  </a:cubicBezTo>
                  <a:cubicBezTo>
                    <a:pt x="11172" y="1264"/>
                    <a:pt x="10428" y="1636"/>
                    <a:pt x="10055" y="1636"/>
                  </a:cubicBezTo>
                  <a:cubicBezTo>
                    <a:pt x="9683" y="2008"/>
                    <a:pt x="9310" y="1264"/>
                    <a:pt x="8938" y="891"/>
                  </a:cubicBezTo>
                  <a:cubicBezTo>
                    <a:pt x="8938" y="146"/>
                    <a:pt x="8193" y="146"/>
                    <a:pt x="7448" y="146"/>
                  </a:cubicBezTo>
                  <a:cubicBezTo>
                    <a:pt x="6703" y="519"/>
                    <a:pt x="5959" y="1264"/>
                    <a:pt x="6331" y="1636"/>
                  </a:cubicBezTo>
                  <a:cubicBezTo>
                    <a:pt x="6331" y="2381"/>
                    <a:pt x="5959" y="3126"/>
                    <a:pt x="5586" y="3498"/>
                  </a:cubicBezTo>
                  <a:cubicBezTo>
                    <a:pt x="5214" y="3498"/>
                    <a:pt x="4841" y="3498"/>
                    <a:pt x="4469" y="3126"/>
                  </a:cubicBezTo>
                  <a:cubicBezTo>
                    <a:pt x="3724" y="2753"/>
                    <a:pt x="2979" y="2753"/>
                    <a:pt x="2607" y="3498"/>
                  </a:cubicBezTo>
                  <a:cubicBezTo>
                    <a:pt x="2234" y="3871"/>
                    <a:pt x="1862" y="4615"/>
                    <a:pt x="2234" y="4988"/>
                  </a:cubicBezTo>
                  <a:close/>
                  <a:moveTo>
                    <a:pt x="8566" y="4615"/>
                  </a:moveTo>
                  <a:cubicBezTo>
                    <a:pt x="11917" y="3498"/>
                    <a:pt x="15641" y="5360"/>
                    <a:pt x="16759" y="8712"/>
                  </a:cubicBezTo>
                  <a:cubicBezTo>
                    <a:pt x="17503" y="12064"/>
                    <a:pt x="16014" y="15415"/>
                    <a:pt x="12662" y="16533"/>
                  </a:cubicBezTo>
                  <a:cubicBezTo>
                    <a:pt x="9310" y="17650"/>
                    <a:pt x="5586" y="15788"/>
                    <a:pt x="4841" y="12436"/>
                  </a:cubicBezTo>
                  <a:cubicBezTo>
                    <a:pt x="3724" y="9457"/>
                    <a:pt x="5586" y="5733"/>
                    <a:pt x="8566" y="4615"/>
                  </a:cubicBezTo>
                  <a:close/>
                </a:path>
              </a:pathLst>
            </a:custGeom>
            <a:solidFill>
              <a:srgbClr val="414455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 sz="1735"/>
            </a:p>
          </p:txBody>
        </p:sp>
        <p:sp>
          <p:nvSpPr>
            <p:cNvPr id="1111" name="Freeform 302"/>
            <p:cNvSpPr/>
            <p:nvPr/>
          </p:nvSpPr>
          <p:spPr>
            <a:xfrm>
              <a:off x="15" y="0"/>
              <a:ext cx="117905" cy="11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35" y="5254"/>
                  </a:moveTo>
                  <a:cubicBezTo>
                    <a:pt x="2919" y="5254"/>
                    <a:pt x="2919" y="6422"/>
                    <a:pt x="2919" y="7005"/>
                  </a:cubicBezTo>
                  <a:cubicBezTo>
                    <a:pt x="2335" y="7005"/>
                    <a:pt x="1751" y="7005"/>
                    <a:pt x="1168" y="7005"/>
                  </a:cubicBezTo>
                  <a:cubicBezTo>
                    <a:pt x="584" y="7005"/>
                    <a:pt x="0" y="7589"/>
                    <a:pt x="0" y="8173"/>
                  </a:cubicBezTo>
                  <a:cubicBezTo>
                    <a:pt x="0" y="9341"/>
                    <a:pt x="0" y="9924"/>
                    <a:pt x="584" y="9924"/>
                  </a:cubicBezTo>
                  <a:cubicBezTo>
                    <a:pt x="1168" y="9924"/>
                    <a:pt x="1751" y="11092"/>
                    <a:pt x="1751" y="11676"/>
                  </a:cubicBezTo>
                  <a:cubicBezTo>
                    <a:pt x="1751" y="11676"/>
                    <a:pt x="1168" y="12259"/>
                    <a:pt x="1168" y="12259"/>
                  </a:cubicBezTo>
                  <a:cubicBezTo>
                    <a:pt x="584" y="12259"/>
                    <a:pt x="0" y="13427"/>
                    <a:pt x="584" y="14011"/>
                  </a:cubicBezTo>
                  <a:cubicBezTo>
                    <a:pt x="584" y="14595"/>
                    <a:pt x="1168" y="15178"/>
                    <a:pt x="1751" y="15178"/>
                  </a:cubicBezTo>
                  <a:cubicBezTo>
                    <a:pt x="2335" y="15178"/>
                    <a:pt x="2919" y="15178"/>
                    <a:pt x="2919" y="15178"/>
                  </a:cubicBezTo>
                  <a:cubicBezTo>
                    <a:pt x="3503" y="15762"/>
                    <a:pt x="3503" y="16346"/>
                    <a:pt x="2919" y="16930"/>
                  </a:cubicBezTo>
                  <a:cubicBezTo>
                    <a:pt x="2919" y="17514"/>
                    <a:pt x="2919" y="18097"/>
                    <a:pt x="3503" y="18681"/>
                  </a:cubicBezTo>
                  <a:cubicBezTo>
                    <a:pt x="4086" y="19265"/>
                    <a:pt x="4670" y="19265"/>
                    <a:pt x="5254" y="19265"/>
                  </a:cubicBezTo>
                  <a:cubicBezTo>
                    <a:pt x="5838" y="18681"/>
                    <a:pt x="6422" y="18681"/>
                    <a:pt x="7005" y="18681"/>
                  </a:cubicBezTo>
                  <a:cubicBezTo>
                    <a:pt x="7005" y="18681"/>
                    <a:pt x="7589" y="19265"/>
                    <a:pt x="7005" y="19849"/>
                  </a:cubicBezTo>
                  <a:cubicBezTo>
                    <a:pt x="7005" y="20432"/>
                    <a:pt x="7589" y="21016"/>
                    <a:pt x="8757" y="21600"/>
                  </a:cubicBezTo>
                  <a:cubicBezTo>
                    <a:pt x="9341" y="21600"/>
                    <a:pt x="9924" y="21016"/>
                    <a:pt x="9924" y="20432"/>
                  </a:cubicBezTo>
                  <a:cubicBezTo>
                    <a:pt x="10508" y="19849"/>
                    <a:pt x="11092" y="19849"/>
                    <a:pt x="11676" y="19849"/>
                  </a:cubicBezTo>
                  <a:cubicBezTo>
                    <a:pt x="11676" y="19849"/>
                    <a:pt x="12259" y="19849"/>
                    <a:pt x="12259" y="20432"/>
                  </a:cubicBezTo>
                  <a:cubicBezTo>
                    <a:pt x="12843" y="21016"/>
                    <a:pt x="13427" y="21600"/>
                    <a:pt x="14011" y="21016"/>
                  </a:cubicBezTo>
                  <a:cubicBezTo>
                    <a:pt x="15178" y="21016"/>
                    <a:pt x="15178" y="20432"/>
                    <a:pt x="15178" y="19849"/>
                  </a:cubicBezTo>
                  <a:cubicBezTo>
                    <a:pt x="15178" y="19265"/>
                    <a:pt x="15762" y="18097"/>
                    <a:pt x="15762" y="18097"/>
                  </a:cubicBezTo>
                  <a:cubicBezTo>
                    <a:pt x="16346" y="18097"/>
                    <a:pt x="16930" y="18097"/>
                    <a:pt x="16930" y="18681"/>
                  </a:cubicBezTo>
                  <a:cubicBezTo>
                    <a:pt x="17514" y="18681"/>
                    <a:pt x="18681" y="18681"/>
                    <a:pt x="18681" y="18097"/>
                  </a:cubicBezTo>
                  <a:cubicBezTo>
                    <a:pt x="19265" y="17514"/>
                    <a:pt x="19849" y="16346"/>
                    <a:pt x="19265" y="16346"/>
                  </a:cubicBezTo>
                  <a:cubicBezTo>
                    <a:pt x="18681" y="15762"/>
                    <a:pt x="18681" y="14595"/>
                    <a:pt x="18681" y="14595"/>
                  </a:cubicBezTo>
                  <a:cubicBezTo>
                    <a:pt x="19265" y="14011"/>
                    <a:pt x="19849" y="14011"/>
                    <a:pt x="20432" y="14011"/>
                  </a:cubicBezTo>
                  <a:cubicBezTo>
                    <a:pt x="21016" y="14011"/>
                    <a:pt x="21600" y="14011"/>
                    <a:pt x="21600" y="12843"/>
                  </a:cubicBezTo>
                  <a:cubicBezTo>
                    <a:pt x="21600" y="12259"/>
                    <a:pt x="21600" y="11676"/>
                    <a:pt x="21016" y="11092"/>
                  </a:cubicBezTo>
                  <a:cubicBezTo>
                    <a:pt x="20432" y="11092"/>
                    <a:pt x="19849" y="10508"/>
                    <a:pt x="19849" y="9924"/>
                  </a:cubicBezTo>
                  <a:cubicBezTo>
                    <a:pt x="19849" y="9341"/>
                    <a:pt x="20432" y="9341"/>
                    <a:pt x="20432" y="8757"/>
                  </a:cubicBezTo>
                  <a:cubicBezTo>
                    <a:pt x="21016" y="8757"/>
                    <a:pt x="21600" y="8173"/>
                    <a:pt x="21016" y="7005"/>
                  </a:cubicBezTo>
                  <a:cubicBezTo>
                    <a:pt x="21016" y="6422"/>
                    <a:pt x="20432" y="5838"/>
                    <a:pt x="19849" y="6422"/>
                  </a:cubicBezTo>
                  <a:cubicBezTo>
                    <a:pt x="19265" y="6422"/>
                    <a:pt x="18097" y="5838"/>
                    <a:pt x="18097" y="5254"/>
                  </a:cubicBezTo>
                  <a:cubicBezTo>
                    <a:pt x="18097" y="5254"/>
                    <a:pt x="18097" y="4670"/>
                    <a:pt x="18681" y="4086"/>
                  </a:cubicBezTo>
                  <a:cubicBezTo>
                    <a:pt x="18681" y="4086"/>
                    <a:pt x="18681" y="2919"/>
                    <a:pt x="18097" y="2335"/>
                  </a:cubicBezTo>
                  <a:cubicBezTo>
                    <a:pt x="17514" y="1751"/>
                    <a:pt x="16930" y="1751"/>
                    <a:pt x="16346" y="2335"/>
                  </a:cubicBezTo>
                  <a:cubicBezTo>
                    <a:pt x="15762" y="2919"/>
                    <a:pt x="15178" y="2919"/>
                    <a:pt x="14595" y="2335"/>
                  </a:cubicBezTo>
                  <a:cubicBezTo>
                    <a:pt x="14595" y="2335"/>
                    <a:pt x="14011" y="1751"/>
                    <a:pt x="14595" y="1168"/>
                  </a:cubicBezTo>
                  <a:cubicBezTo>
                    <a:pt x="14595" y="584"/>
                    <a:pt x="14011" y="0"/>
                    <a:pt x="12843" y="0"/>
                  </a:cubicBezTo>
                  <a:cubicBezTo>
                    <a:pt x="12259" y="0"/>
                    <a:pt x="11676" y="0"/>
                    <a:pt x="11676" y="584"/>
                  </a:cubicBezTo>
                  <a:cubicBezTo>
                    <a:pt x="11092" y="1168"/>
                    <a:pt x="10508" y="1751"/>
                    <a:pt x="9924" y="1751"/>
                  </a:cubicBezTo>
                  <a:cubicBezTo>
                    <a:pt x="9924" y="1751"/>
                    <a:pt x="9341" y="1168"/>
                    <a:pt x="9341" y="584"/>
                  </a:cubicBezTo>
                  <a:cubicBezTo>
                    <a:pt x="8757" y="0"/>
                    <a:pt x="8173" y="0"/>
                    <a:pt x="7589" y="0"/>
                  </a:cubicBezTo>
                  <a:cubicBezTo>
                    <a:pt x="6422" y="584"/>
                    <a:pt x="6422" y="1168"/>
                    <a:pt x="6422" y="1751"/>
                  </a:cubicBezTo>
                  <a:cubicBezTo>
                    <a:pt x="6422" y="2335"/>
                    <a:pt x="5838" y="2919"/>
                    <a:pt x="5838" y="3503"/>
                  </a:cubicBezTo>
                  <a:cubicBezTo>
                    <a:pt x="5254" y="3503"/>
                    <a:pt x="4670" y="3503"/>
                    <a:pt x="4670" y="2919"/>
                  </a:cubicBezTo>
                  <a:cubicBezTo>
                    <a:pt x="4086" y="2335"/>
                    <a:pt x="2919" y="2919"/>
                    <a:pt x="2919" y="3503"/>
                  </a:cubicBezTo>
                  <a:cubicBezTo>
                    <a:pt x="2335" y="4086"/>
                    <a:pt x="1751" y="4670"/>
                    <a:pt x="2335" y="5254"/>
                  </a:cubicBezTo>
                  <a:close/>
                  <a:moveTo>
                    <a:pt x="8757" y="4670"/>
                  </a:moveTo>
                  <a:cubicBezTo>
                    <a:pt x="12259" y="3503"/>
                    <a:pt x="15762" y="5254"/>
                    <a:pt x="16930" y="8757"/>
                  </a:cubicBezTo>
                  <a:cubicBezTo>
                    <a:pt x="18097" y="12259"/>
                    <a:pt x="15762" y="15762"/>
                    <a:pt x="12843" y="16930"/>
                  </a:cubicBezTo>
                  <a:cubicBezTo>
                    <a:pt x="9341" y="17514"/>
                    <a:pt x="5838" y="15762"/>
                    <a:pt x="4670" y="12843"/>
                  </a:cubicBezTo>
                  <a:cubicBezTo>
                    <a:pt x="3503" y="9341"/>
                    <a:pt x="5838" y="5838"/>
                    <a:pt x="8757" y="4670"/>
                  </a:cubicBezTo>
                  <a:close/>
                </a:path>
              </a:pathLst>
            </a:custGeom>
            <a:solidFill>
              <a:srgbClr val="414455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 sz="1735"/>
            </a:p>
          </p:txBody>
        </p:sp>
        <p:sp>
          <p:nvSpPr>
            <p:cNvPr id="1112" name="Freeform 303"/>
            <p:cNvSpPr/>
            <p:nvPr/>
          </p:nvSpPr>
          <p:spPr>
            <a:xfrm>
              <a:off x="0" y="117906"/>
              <a:ext cx="92448" cy="8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34" y="5400"/>
                  </a:moveTo>
                  <a:cubicBezTo>
                    <a:pt x="2979" y="5400"/>
                    <a:pt x="2979" y="6943"/>
                    <a:pt x="2979" y="6943"/>
                  </a:cubicBezTo>
                  <a:cubicBezTo>
                    <a:pt x="2979" y="6943"/>
                    <a:pt x="2234" y="7714"/>
                    <a:pt x="1490" y="6943"/>
                  </a:cubicBezTo>
                  <a:cubicBezTo>
                    <a:pt x="745" y="6943"/>
                    <a:pt x="0" y="7714"/>
                    <a:pt x="0" y="8486"/>
                  </a:cubicBezTo>
                  <a:cubicBezTo>
                    <a:pt x="0" y="9257"/>
                    <a:pt x="0" y="10029"/>
                    <a:pt x="745" y="10029"/>
                  </a:cubicBezTo>
                  <a:cubicBezTo>
                    <a:pt x="1490" y="10029"/>
                    <a:pt x="2234" y="11571"/>
                    <a:pt x="2234" y="11571"/>
                  </a:cubicBezTo>
                  <a:cubicBezTo>
                    <a:pt x="2234" y="12343"/>
                    <a:pt x="1490" y="12343"/>
                    <a:pt x="745" y="12343"/>
                  </a:cubicBezTo>
                  <a:cubicBezTo>
                    <a:pt x="745" y="13114"/>
                    <a:pt x="0" y="13886"/>
                    <a:pt x="745" y="14657"/>
                  </a:cubicBezTo>
                  <a:cubicBezTo>
                    <a:pt x="745" y="15429"/>
                    <a:pt x="1490" y="15429"/>
                    <a:pt x="2234" y="15429"/>
                  </a:cubicBezTo>
                  <a:cubicBezTo>
                    <a:pt x="2234" y="15429"/>
                    <a:pt x="2979" y="15429"/>
                    <a:pt x="2979" y="15429"/>
                  </a:cubicBezTo>
                  <a:cubicBezTo>
                    <a:pt x="2979" y="16200"/>
                    <a:pt x="3724" y="16971"/>
                    <a:pt x="2979" y="17743"/>
                  </a:cubicBezTo>
                  <a:cubicBezTo>
                    <a:pt x="2979" y="17743"/>
                    <a:pt x="2979" y="18514"/>
                    <a:pt x="3724" y="19286"/>
                  </a:cubicBezTo>
                  <a:cubicBezTo>
                    <a:pt x="3724" y="20057"/>
                    <a:pt x="5214" y="20057"/>
                    <a:pt x="5214" y="19286"/>
                  </a:cubicBezTo>
                  <a:cubicBezTo>
                    <a:pt x="5959" y="19286"/>
                    <a:pt x="6703" y="19286"/>
                    <a:pt x="6703" y="19286"/>
                  </a:cubicBezTo>
                  <a:cubicBezTo>
                    <a:pt x="7448" y="19286"/>
                    <a:pt x="7448" y="20057"/>
                    <a:pt x="7448" y="20829"/>
                  </a:cubicBezTo>
                  <a:cubicBezTo>
                    <a:pt x="7448" y="20829"/>
                    <a:pt x="7448" y="21600"/>
                    <a:pt x="8193" y="21600"/>
                  </a:cubicBezTo>
                  <a:cubicBezTo>
                    <a:pt x="8938" y="21600"/>
                    <a:pt x="9683" y="21600"/>
                    <a:pt x="9683" y="20829"/>
                  </a:cubicBezTo>
                  <a:cubicBezTo>
                    <a:pt x="10428" y="20829"/>
                    <a:pt x="11172" y="20057"/>
                    <a:pt x="11172" y="20057"/>
                  </a:cubicBezTo>
                  <a:cubicBezTo>
                    <a:pt x="11917" y="20057"/>
                    <a:pt x="11917" y="20057"/>
                    <a:pt x="12662" y="20829"/>
                  </a:cubicBezTo>
                  <a:cubicBezTo>
                    <a:pt x="12662" y="21600"/>
                    <a:pt x="13407" y="21600"/>
                    <a:pt x="14152" y="21600"/>
                  </a:cubicBezTo>
                  <a:cubicBezTo>
                    <a:pt x="14897" y="21600"/>
                    <a:pt x="14897" y="20829"/>
                    <a:pt x="14897" y="20057"/>
                  </a:cubicBezTo>
                  <a:cubicBezTo>
                    <a:pt x="14897" y="19286"/>
                    <a:pt x="15641" y="18514"/>
                    <a:pt x="15641" y="18514"/>
                  </a:cubicBezTo>
                  <a:cubicBezTo>
                    <a:pt x="15641" y="18514"/>
                    <a:pt x="16386" y="18514"/>
                    <a:pt x="17131" y="18514"/>
                  </a:cubicBezTo>
                  <a:cubicBezTo>
                    <a:pt x="17131" y="19286"/>
                    <a:pt x="17876" y="19286"/>
                    <a:pt x="18621" y="18514"/>
                  </a:cubicBezTo>
                  <a:cubicBezTo>
                    <a:pt x="19366" y="17743"/>
                    <a:pt x="19366" y="16971"/>
                    <a:pt x="18621" y="16200"/>
                  </a:cubicBezTo>
                  <a:cubicBezTo>
                    <a:pt x="18621" y="16200"/>
                    <a:pt x="18621" y="15429"/>
                    <a:pt x="18621" y="14657"/>
                  </a:cubicBezTo>
                  <a:cubicBezTo>
                    <a:pt x="18621" y="14657"/>
                    <a:pt x="19366" y="14657"/>
                    <a:pt x="20110" y="14657"/>
                  </a:cubicBezTo>
                  <a:cubicBezTo>
                    <a:pt x="20855" y="14657"/>
                    <a:pt x="20855" y="13886"/>
                    <a:pt x="21600" y="13114"/>
                  </a:cubicBezTo>
                  <a:cubicBezTo>
                    <a:pt x="21600" y="12343"/>
                    <a:pt x="20855" y="11571"/>
                    <a:pt x="20855" y="11571"/>
                  </a:cubicBezTo>
                  <a:cubicBezTo>
                    <a:pt x="20110" y="11571"/>
                    <a:pt x="19366" y="10800"/>
                    <a:pt x="19366" y="10029"/>
                  </a:cubicBezTo>
                  <a:cubicBezTo>
                    <a:pt x="19366" y="10029"/>
                    <a:pt x="20110" y="9257"/>
                    <a:pt x="20110" y="9257"/>
                  </a:cubicBezTo>
                  <a:cubicBezTo>
                    <a:pt x="20855" y="9257"/>
                    <a:pt x="20855" y="8486"/>
                    <a:pt x="20855" y="7714"/>
                  </a:cubicBezTo>
                  <a:cubicBezTo>
                    <a:pt x="20855" y="6943"/>
                    <a:pt x="20110" y="6171"/>
                    <a:pt x="19366" y="6171"/>
                  </a:cubicBezTo>
                  <a:cubicBezTo>
                    <a:pt x="19366" y="6943"/>
                    <a:pt x="17876" y="6171"/>
                    <a:pt x="17876" y="5400"/>
                  </a:cubicBezTo>
                  <a:cubicBezTo>
                    <a:pt x="17876" y="5400"/>
                    <a:pt x="17876" y="4629"/>
                    <a:pt x="18621" y="4629"/>
                  </a:cubicBezTo>
                  <a:cubicBezTo>
                    <a:pt x="18621" y="3857"/>
                    <a:pt x="18621" y="3086"/>
                    <a:pt x="17876" y="2314"/>
                  </a:cubicBezTo>
                  <a:cubicBezTo>
                    <a:pt x="17131" y="2314"/>
                    <a:pt x="16386" y="2314"/>
                    <a:pt x="16386" y="2314"/>
                  </a:cubicBezTo>
                  <a:cubicBezTo>
                    <a:pt x="15641" y="3086"/>
                    <a:pt x="14897" y="3086"/>
                    <a:pt x="14152" y="2314"/>
                  </a:cubicBezTo>
                  <a:cubicBezTo>
                    <a:pt x="14152" y="2314"/>
                    <a:pt x="14152" y="1543"/>
                    <a:pt x="14152" y="1543"/>
                  </a:cubicBezTo>
                  <a:cubicBezTo>
                    <a:pt x="14152" y="771"/>
                    <a:pt x="13407" y="0"/>
                    <a:pt x="12662" y="0"/>
                  </a:cubicBezTo>
                  <a:cubicBezTo>
                    <a:pt x="11917" y="0"/>
                    <a:pt x="11172" y="0"/>
                    <a:pt x="11172" y="771"/>
                  </a:cubicBezTo>
                  <a:cubicBezTo>
                    <a:pt x="11172" y="1543"/>
                    <a:pt x="10428" y="1543"/>
                    <a:pt x="9683" y="1543"/>
                  </a:cubicBezTo>
                  <a:cubicBezTo>
                    <a:pt x="9683" y="1543"/>
                    <a:pt x="8938" y="1543"/>
                    <a:pt x="8938" y="771"/>
                  </a:cubicBezTo>
                  <a:cubicBezTo>
                    <a:pt x="8938" y="0"/>
                    <a:pt x="8193" y="0"/>
                    <a:pt x="7448" y="0"/>
                  </a:cubicBezTo>
                  <a:cubicBezTo>
                    <a:pt x="6703" y="771"/>
                    <a:pt x="5959" y="1543"/>
                    <a:pt x="6703" y="1543"/>
                  </a:cubicBezTo>
                  <a:cubicBezTo>
                    <a:pt x="6703" y="2314"/>
                    <a:pt x="5959" y="3086"/>
                    <a:pt x="5959" y="3086"/>
                  </a:cubicBezTo>
                  <a:cubicBezTo>
                    <a:pt x="5214" y="3857"/>
                    <a:pt x="5214" y="3086"/>
                    <a:pt x="4469" y="3086"/>
                  </a:cubicBezTo>
                  <a:cubicBezTo>
                    <a:pt x="3724" y="2314"/>
                    <a:pt x="2979" y="3086"/>
                    <a:pt x="2979" y="3086"/>
                  </a:cubicBezTo>
                  <a:cubicBezTo>
                    <a:pt x="2234" y="3857"/>
                    <a:pt x="2234" y="4629"/>
                    <a:pt x="2234" y="5400"/>
                  </a:cubicBezTo>
                  <a:close/>
                  <a:moveTo>
                    <a:pt x="8938" y="4629"/>
                  </a:moveTo>
                  <a:cubicBezTo>
                    <a:pt x="11917" y="3857"/>
                    <a:pt x="15641" y="5400"/>
                    <a:pt x="16386" y="9257"/>
                  </a:cubicBezTo>
                  <a:cubicBezTo>
                    <a:pt x="17876" y="12343"/>
                    <a:pt x="15641" y="16200"/>
                    <a:pt x="12662" y="16971"/>
                  </a:cubicBezTo>
                  <a:cubicBezTo>
                    <a:pt x="9683" y="17743"/>
                    <a:pt x="5959" y="16200"/>
                    <a:pt x="4469" y="13114"/>
                  </a:cubicBezTo>
                  <a:cubicBezTo>
                    <a:pt x="3724" y="9257"/>
                    <a:pt x="5214" y="6171"/>
                    <a:pt x="8938" y="4629"/>
                  </a:cubicBezTo>
                  <a:close/>
                </a:path>
              </a:pathLst>
            </a:custGeom>
            <a:solidFill>
              <a:srgbClr val="414455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 sz="1735"/>
            </a:p>
          </p:txBody>
        </p:sp>
      </p:grpSp>
      <p:sp>
        <p:nvSpPr>
          <p:cNvPr id="1114" name="直接连接符 54"/>
          <p:cNvSpPr/>
          <p:nvPr/>
        </p:nvSpPr>
        <p:spPr>
          <a:xfrm flipV="1">
            <a:off x="3648366" y="1989815"/>
            <a:ext cx="2411564" cy="700997"/>
          </a:xfrm>
          <a:prstGeom prst="line">
            <a:avLst/>
          </a:prstGeom>
          <a:ln w="76200">
            <a:solidFill>
              <a:srgbClr val="414455">
                <a:alpha val="50195"/>
              </a:srgbClr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116" name="直接连接符 60"/>
          <p:cNvSpPr/>
          <p:nvPr/>
        </p:nvSpPr>
        <p:spPr>
          <a:xfrm flipV="1">
            <a:off x="5017199" y="1989814"/>
            <a:ext cx="1042732" cy="2471801"/>
          </a:xfrm>
          <a:prstGeom prst="line">
            <a:avLst/>
          </a:prstGeom>
          <a:ln w="76200">
            <a:solidFill>
              <a:srgbClr val="414455">
                <a:alpha val="50195"/>
              </a:srgbClr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117" name="直接连接符 61"/>
          <p:cNvSpPr/>
          <p:nvPr/>
        </p:nvSpPr>
        <p:spPr>
          <a:xfrm flipH="1" flipV="1">
            <a:off x="6243840" y="2156578"/>
            <a:ext cx="566820" cy="2150969"/>
          </a:xfrm>
          <a:prstGeom prst="line">
            <a:avLst/>
          </a:prstGeom>
          <a:ln w="76200">
            <a:solidFill>
              <a:srgbClr val="414455">
                <a:alpha val="50195"/>
              </a:srgbClr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119" name="直接连接符 63"/>
          <p:cNvSpPr/>
          <p:nvPr/>
        </p:nvSpPr>
        <p:spPr>
          <a:xfrm flipV="1">
            <a:off x="6059930" y="1854847"/>
            <a:ext cx="2673839" cy="134968"/>
          </a:xfrm>
          <a:prstGeom prst="line">
            <a:avLst/>
          </a:prstGeom>
          <a:ln w="76200">
            <a:solidFill>
              <a:srgbClr val="414455">
                <a:alpha val="50195"/>
              </a:srgbClr>
            </a:solidFill>
          </a:ln>
        </p:spPr>
        <p:txBody>
          <a:bodyPr lIns="60959" rIns="60959"/>
          <a:lstStyle/>
          <a:p>
            <a:endParaRPr sz="2400"/>
          </a:p>
        </p:txBody>
      </p:sp>
      <p:grpSp>
        <p:nvGrpSpPr>
          <p:cNvPr id="1122" name="组合 64"/>
          <p:cNvGrpSpPr/>
          <p:nvPr/>
        </p:nvGrpSpPr>
        <p:grpSpPr>
          <a:xfrm>
            <a:off x="5060414" y="1027042"/>
            <a:ext cx="2071172" cy="2017756"/>
            <a:chOff x="0" y="0"/>
            <a:chExt cx="1553378" cy="1513315"/>
          </a:xfrm>
        </p:grpSpPr>
        <p:sp>
          <p:nvSpPr>
            <p:cNvPr id="1120" name="Freeform 5"/>
            <p:cNvSpPr/>
            <p:nvPr/>
          </p:nvSpPr>
          <p:spPr>
            <a:xfrm rot="1855731">
              <a:off x="188669" y="226897"/>
              <a:ext cx="1176040" cy="105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  <p:sp>
          <p:nvSpPr>
            <p:cNvPr id="1121" name="Freeform 5"/>
            <p:cNvSpPr/>
            <p:nvPr/>
          </p:nvSpPr>
          <p:spPr>
            <a:xfrm rot="1855731">
              <a:off x="227157" y="261033"/>
              <a:ext cx="1108965" cy="999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1123" name="Freeform 5"/>
          <p:cNvSpPr/>
          <p:nvPr/>
        </p:nvSpPr>
        <p:spPr>
          <a:xfrm rot="1855731">
            <a:off x="5413484" y="1433907"/>
            <a:ext cx="1353304" cy="121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6957" y="20435"/>
                </a:moveTo>
                <a:cubicBezTo>
                  <a:pt x="16775" y="20771"/>
                  <a:pt x="16523" y="21062"/>
                  <a:pt x="16200" y="21274"/>
                </a:cubicBezTo>
                <a:cubicBezTo>
                  <a:pt x="15861" y="21495"/>
                  <a:pt x="15491" y="21592"/>
                  <a:pt x="15120" y="21583"/>
                </a:cubicBezTo>
                <a:lnTo>
                  <a:pt x="6433" y="21583"/>
                </a:lnTo>
                <a:cubicBezTo>
                  <a:pt x="6086" y="21583"/>
                  <a:pt x="5723" y="21486"/>
                  <a:pt x="5400" y="21274"/>
                </a:cubicBezTo>
                <a:cubicBezTo>
                  <a:pt x="5077" y="21062"/>
                  <a:pt x="4817" y="20771"/>
                  <a:pt x="4643" y="20426"/>
                </a:cubicBezTo>
                <a:lnTo>
                  <a:pt x="284" y="11966"/>
                </a:lnTo>
                <a:cubicBezTo>
                  <a:pt x="102" y="11622"/>
                  <a:pt x="0" y="11225"/>
                  <a:pt x="0" y="10792"/>
                </a:cubicBezTo>
                <a:cubicBezTo>
                  <a:pt x="0" y="10359"/>
                  <a:pt x="102" y="9962"/>
                  <a:pt x="284" y="9609"/>
                </a:cubicBezTo>
                <a:lnTo>
                  <a:pt x="4627" y="1184"/>
                </a:lnTo>
                <a:cubicBezTo>
                  <a:pt x="4809" y="840"/>
                  <a:pt x="5069" y="531"/>
                  <a:pt x="5400" y="319"/>
                </a:cubicBezTo>
                <a:cubicBezTo>
                  <a:pt x="5707" y="116"/>
                  <a:pt x="6046" y="10"/>
                  <a:pt x="6385" y="1"/>
                </a:cubicBezTo>
                <a:lnTo>
                  <a:pt x="15104" y="1"/>
                </a:lnTo>
                <a:cubicBezTo>
                  <a:pt x="15475" y="-8"/>
                  <a:pt x="15853" y="89"/>
                  <a:pt x="16200" y="319"/>
                </a:cubicBezTo>
                <a:cubicBezTo>
                  <a:pt x="16523" y="522"/>
                  <a:pt x="16783" y="813"/>
                  <a:pt x="16957" y="1158"/>
                </a:cubicBezTo>
                <a:lnTo>
                  <a:pt x="21300" y="9582"/>
                </a:lnTo>
                <a:cubicBezTo>
                  <a:pt x="21490" y="9935"/>
                  <a:pt x="21600" y="10350"/>
                  <a:pt x="21600" y="10792"/>
                </a:cubicBezTo>
                <a:cubicBezTo>
                  <a:pt x="21600" y="11242"/>
                  <a:pt x="21490" y="11657"/>
                  <a:pt x="21293" y="12011"/>
                </a:cubicBezTo>
                <a:lnTo>
                  <a:pt x="16957" y="20435"/>
                </a:lnTo>
                <a:close/>
              </a:path>
            </a:pathLst>
          </a:custGeom>
          <a:ln>
            <a:solidFill>
              <a:srgbClr val="414455"/>
            </a:solidFill>
            <a:prstDash val="sysDash"/>
            <a:miter/>
          </a:ln>
        </p:spPr>
        <p:txBody>
          <a:bodyPr lIns="60959" rIns="60959"/>
          <a:lstStyle/>
          <a:p>
            <a:pPr>
              <a:defRPr sz="1300"/>
            </a:pPr>
            <a:endParaRPr sz="1735"/>
          </a:p>
        </p:txBody>
      </p:sp>
      <p:sp>
        <p:nvSpPr>
          <p:cNvPr id="1124" name="文本框 9"/>
          <p:cNvSpPr txBox="1"/>
          <p:nvPr/>
        </p:nvSpPr>
        <p:spPr>
          <a:xfrm>
            <a:off x="5556081" y="1711602"/>
            <a:ext cx="1079840" cy="684783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algn="ctr">
              <a:defRPr sz="1500" b="1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/>
              <a:t>C++11</a:t>
            </a:r>
            <a:endParaRPr lang="en-US" altLang="zh-CN" sz="2000" dirty="0"/>
          </a:p>
          <a:p>
            <a:pPr algn="ctr">
              <a:defRPr sz="1500" b="1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/>
              <a:t>特性</a:t>
            </a:r>
            <a:endParaRPr sz="2000" dirty="0"/>
          </a:p>
        </p:txBody>
      </p:sp>
      <p:grpSp>
        <p:nvGrpSpPr>
          <p:cNvPr id="1131" name="组合 73"/>
          <p:cNvGrpSpPr/>
          <p:nvPr/>
        </p:nvGrpSpPr>
        <p:grpSpPr>
          <a:xfrm>
            <a:off x="3205622" y="2274594"/>
            <a:ext cx="885487" cy="862649"/>
            <a:chOff x="-1" y="-1"/>
            <a:chExt cx="664113" cy="646985"/>
          </a:xfrm>
        </p:grpSpPr>
        <p:grpSp>
          <p:nvGrpSpPr>
            <p:cNvPr id="1129" name="组合 74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grpSp>
            <p:nvGrpSpPr>
              <p:cNvPr id="1127" name="组合 76"/>
              <p:cNvGrpSpPr/>
              <p:nvPr/>
            </p:nvGrpSpPr>
            <p:grpSpPr>
              <a:xfrm>
                <a:off x="-1" y="-1"/>
                <a:ext cx="664113" cy="646985"/>
                <a:chOff x="0" y="0"/>
                <a:chExt cx="664111" cy="646983"/>
              </a:xfrm>
            </p:grpSpPr>
            <p:sp>
              <p:nvSpPr>
                <p:cNvPr id="1125" name="Freeform 5"/>
                <p:cNvSpPr/>
                <p:nvPr/>
              </p:nvSpPr>
              <p:spPr>
                <a:xfrm rot="1855731">
                  <a:off x="80661" y="97005"/>
                  <a:ext cx="502790" cy="452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83" extrusionOk="0">
                      <a:moveTo>
                        <a:pt x="16957" y="20435"/>
                      </a:moveTo>
                      <a:cubicBezTo>
                        <a:pt x="16775" y="20771"/>
                        <a:pt x="16523" y="21062"/>
                        <a:pt x="16200" y="21274"/>
                      </a:cubicBezTo>
                      <a:cubicBezTo>
                        <a:pt x="15861" y="21495"/>
                        <a:pt x="15491" y="21592"/>
                        <a:pt x="15120" y="21583"/>
                      </a:cubicBezTo>
                      <a:lnTo>
                        <a:pt x="6433" y="21583"/>
                      </a:lnTo>
                      <a:cubicBezTo>
                        <a:pt x="6086" y="21583"/>
                        <a:pt x="5723" y="21486"/>
                        <a:pt x="5400" y="21274"/>
                      </a:cubicBezTo>
                      <a:cubicBezTo>
                        <a:pt x="5077" y="21062"/>
                        <a:pt x="4817" y="20771"/>
                        <a:pt x="4643" y="20426"/>
                      </a:cubicBezTo>
                      <a:lnTo>
                        <a:pt x="284" y="11966"/>
                      </a:lnTo>
                      <a:cubicBezTo>
                        <a:pt x="102" y="11622"/>
                        <a:pt x="0" y="11225"/>
                        <a:pt x="0" y="10792"/>
                      </a:cubicBezTo>
                      <a:cubicBezTo>
                        <a:pt x="0" y="10359"/>
                        <a:pt x="102" y="9962"/>
                        <a:pt x="284" y="9609"/>
                      </a:cubicBezTo>
                      <a:lnTo>
                        <a:pt x="4627" y="1184"/>
                      </a:lnTo>
                      <a:cubicBezTo>
                        <a:pt x="4809" y="840"/>
                        <a:pt x="5069" y="531"/>
                        <a:pt x="5400" y="319"/>
                      </a:cubicBezTo>
                      <a:cubicBezTo>
                        <a:pt x="5707" y="116"/>
                        <a:pt x="6046" y="10"/>
                        <a:pt x="6385" y="1"/>
                      </a:cubicBezTo>
                      <a:lnTo>
                        <a:pt x="15104" y="1"/>
                      </a:lnTo>
                      <a:cubicBezTo>
                        <a:pt x="15475" y="-8"/>
                        <a:pt x="15853" y="89"/>
                        <a:pt x="16200" y="319"/>
                      </a:cubicBezTo>
                      <a:cubicBezTo>
                        <a:pt x="16523" y="522"/>
                        <a:pt x="16783" y="813"/>
                        <a:pt x="16957" y="1158"/>
                      </a:cubicBezTo>
                      <a:lnTo>
                        <a:pt x="21300" y="9582"/>
                      </a:lnTo>
                      <a:cubicBezTo>
                        <a:pt x="21490" y="9935"/>
                        <a:pt x="21600" y="10350"/>
                        <a:pt x="21600" y="10792"/>
                      </a:cubicBezTo>
                      <a:cubicBezTo>
                        <a:pt x="21600" y="11242"/>
                        <a:pt x="21490" y="11657"/>
                        <a:pt x="21293" y="12011"/>
                      </a:cubicBezTo>
                      <a:lnTo>
                        <a:pt x="16957" y="2043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190500" dist="114300" dir="27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60959" tIns="60959" rIns="60959" bIns="60959" numCol="1" anchor="t">
                  <a:noAutofit/>
                </a:bodyPr>
                <a:lstStyle/>
                <a:p>
                  <a:pPr>
                    <a:defRPr sz="1300">
                      <a:solidFill>
                        <a:srgbClr val="414455"/>
                      </a:solidFill>
                    </a:defRPr>
                  </a:pPr>
                  <a:endParaRPr sz="1735"/>
                </a:p>
              </p:txBody>
            </p:sp>
            <p:sp>
              <p:nvSpPr>
                <p:cNvPr id="1126" name="Freeform 5"/>
                <p:cNvSpPr/>
                <p:nvPr/>
              </p:nvSpPr>
              <p:spPr>
                <a:xfrm rot="1855731">
                  <a:off x="97115" y="111599"/>
                  <a:ext cx="474114" cy="4271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83" extrusionOk="0">
                      <a:moveTo>
                        <a:pt x="16957" y="20435"/>
                      </a:moveTo>
                      <a:cubicBezTo>
                        <a:pt x="16775" y="20771"/>
                        <a:pt x="16523" y="21062"/>
                        <a:pt x="16200" y="21274"/>
                      </a:cubicBezTo>
                      <a:cubicBezTo>
                        <a:pt x="15861" y="21495"/>
                        <a:pt x="15491" y="21592"/>
                        <a:pt x="15120" y="21583"/>
                      </a:cubicBezTo>
                      <a:lnTo>
                        <a:pt x="6433" y="21583"/>
                      </a:lnTo>
                      <a:cubicBezTo>
                        <a:pt x="6086" y="21583"/>
                        <a:pt x="5723" y="21486"/>
                        <a:pt x="5400" y="21274"/>
                      </a:cubicBezTo>
                      <a:cubicBezTo>
                        <a:pt x="5077" y="21062"/>
                        <a:pt x="4817" y="20771"/>
                        <a:pt x="4643" y="20426"/>
                      </a:cubicBezTo>
                      <a:lnTo>
                        <a:pt x="284" y="11966"/>
                      </a:lnTo>
                      <a:cubicBezTo>
                        <a:pt x="102" y="11622"/>
                        <a:pt x="0" y="11225"/>
                        <a:pt x="0" y="10792"/>
                      </a:cubicBezTo>
                      <a:cubicBezTo>
                        <a:pt x="0" y="10359"/>
                        <a:pt x="102" y="9962"/>
                        <a:pt x="284" y="9609"/>
                      </a:cubicBezTo>
                      <a:lnTo>
                        <a:pt x="4627" y="1184"/>
                      </a:lnTo>
                      <a:cubicBezTo>
                        <a:pt x="4809" y="840"/>
                        <a:pt x="5069" y="531"/>
                        <a:pt x="5400" y="319"/>
                      </a:cubicBezTo>
                      <a:cubicBezTo>
                        <a:pt x="5707" y="116"/>
                        <a:pt x="6046" y="10"/>
                        <a:pt x="6385" y="1"/>
                      </a:cubicBezTo>
                      <a:lnTo>
                        <a:pt x="15104" y="1"/>
                      </a:lnTo>
                      <a:cubicBezTo>
                        <a:pt x="15475" y="-8"/>
                        <a:pt x="15853" y="89"/>
                        <a:pt x="16200" y="319"/>
                      </a:cubicBezTo>
                      <a:cubicBezTo>
                        <a:pt x="16523" y="522"/>
                        <a:pt x="16783" y="813"/>
                        <a:pt x="16957" y="1158"/>
                      </a:cubicBezTo>
                      <a:lnTo>
                        <a:pt x="21300" y="9582"/>
                      </a:lnTo>
                      <a:cubicBezTo>
                        <a:pt x="21490" y="9935"/>
                        <a:pt x="21600" y="10350"/>
                        <a:pt x="21600" y="10792"/>
                      </a:cubicBezTo>
                      <a:cubicBezTo>
                        <a:pt x="21600" y="11242"/>
                        <a:pt x="21490" y="11657"/>
                        <a:pt x="21293" y="12011"/>
                      </a:cubicBezTo>
                      <a:lnTo>
                        <a:pt x="16957" y="2043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miter lim="400000"/>
                </a:ln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60959" tIns="60959" rIns="60959" bIns="60959" numCol="1" anchor="t">
                  <a:noAutofit/>
                </a:bodyPr>
                <a:lstStyle/>
                <a:p>
                  <a:pPr>
                    <a:defRPr sz="1300">
                      <a:solidFill>
                        <a:srgbClr val="414455"/>
                      </a:solidFill>
                    </a:defRPr>
                  </a:pPr>
                  <a:endParaRPr sz="1735"/>
                </a:p>
              </p:txBody>
            </p:sp>
          </p:grpSp>
          <p:sp>
            <p:nvSpPr>
              <p:cNvPr id="1128" name="Freeform 5"/>
              <p:cNvSpPr/>
              <p:nvPr/>
            </p:nvSpPr>
            <p:spPr>
              <a:xfrm rot="1855731">
                <a:off x="114721" y="128685"/>
                <a:ext cx="432458" cy="389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>
                    <a:solidFill>
                      <a:srgbClr val="414455"/>
                    </a:solidFill>
                  </a:defRPr>
                </a:pPr>
                <a:endParaRPr sz="1735"/>
              </a:p>
            </p:txBody>
          </p:sp>
        </p:grpSp>
        <p:sp>
          <p:nvSpPr>
            <p:cNvPr id="1130" name="TextBox 7"/>
            <p:cNvSpPr txBox="1"/>
            <p:nvPr/>
          </p:nvSpPr>
          <p:spPr>
            <a:xfrm>
              <a:off x="116088" y="204815"/>
              <a:ext cx="431936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500" b="1">
                  <a:solidFill>
                    <a:srgbClr val="414455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rPr sz="2000"/>
                <a:t>01</a:t>
              </a:r>
              <a:endParaRPr sz="2000"/>
            </a:p>
          </p:txBody>
        </p:sp>
      </p:grpSp>
      <p:grpSp>
        <p:nvGrpSpPr>
          <p:cNvPr id="1145" name="组合 88"/>
          <p:cNvGrpSpPr/>
          <p:nvPr/>
        </p:nvGrpSpPr>
        <p:grpSpPr>
          <a:xfrm>
            <a:off x="4432265" y="4358619"/>
            <a:ext cx="885487" cy="862649"/>
            <a:chOff x="-1" y="-1"/>
            <a:chExt cx="664113" cy="646985"/>
          </a:xfrm>
        </p:grpSpPr>
        <p:grpSp>
          <p:nvGrpSpPr>
            <p:cNvPr id="1143" name="组合 89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grpSp>
            <p:nvGrpSpPr>
              <p:cNvPr id="1141" name="组合 91"/>
              <p:cNvGrpSpPr/>
              <p:nvPr/>
            </p:nvGrpSpPr>
            <p:grpSpPr>
              <a:xfrm>
                <a:off x="-1" y="-1"/>
                <a:ext cx="664113" cy="646985"/>
                <a:chOff x="0" y="0"/>
                <a:chExt cx="664111" cy="646983"/>
              </a:xfrm>
            </p:grpSpPr>
            <p:sp>
              <p:nvSpPr>
                <p:cNvPr id="1139" name="Freeform 5"/>
                <p:cNvSpPr/>
                <p:nvPr/>
              </p:nvSpPr>
              <p:spPr>
                <a:xfrm rot="1855731">
                  <a:off x="80661" y="97005"/>
                  <a:ext cx="502790" cy="452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83" extrusionOk="0">
                      <a:moveTo>
                        <a:pt x="16957" y="20435"/>
                      </a:moveTo>
                      <a:cubicBezTo>
                        <a:pt x="16775" y="20771"/>
                        <a:pt x="16523" y="21062"/>
                        <a:pt x="16200" y="21274"/>
                      </a:cubicBezTo>
                      <a:cubicBezTo>
                        <a:pt x="15861" y="21495"/>
                        <a:pt x="15491" y="21592"/>
                        <a:pt x="15120" y="21583"/>
                      </a:cubicBezTo>
                      <a:lnTo>
                        <a:pt x="6433" y="21583"/>
                      </a:lnTo>
                      <a:cubicBezTo>
                        <a:pt x="6086" y="21583"/>
                        <a:pt x="5723" y="21486"/>
                        <a:pt x="5400" y="21274"/>
                      </a:cubicBezTo>
                      <a:cubicBezTo>
                        <a:pt x="5077" y="21062"/>
                        <a:pt x="4817" y="20771"/>
                        <a:pt x="4643" y="20426"/>
                      </a:cubicBezTo>
                      <a:lnTo>
                        <a:pt x="284" y="11966"/>
                      </a:lnTo>
                      <a:cubicBezTo>
                        <a:pt x="102" y="11622"/>
                        <a:pt x="0" y="11225"/>
                        <a:pt x="0" y="10792"/>
                      </a:cubicBezTo>
                      <a:cubicBezTo>
                        <a:pt x="0" y="10359"/>
                        <a:pt x="102" y="9962"/>
                        <a:pt x="284" y="9609"/>
                      </a:cubicBezTo>
                      <a:lnTo>
                        <a:pt x="4627" y="1184"/>
                      </a:lnTo>
                      <a:cubicBezTo>
                        <a:pt x="4809" y="840"/>
                        <a:pt x="5069" y="531"/>
                        <a:pt x="5400" y="319"/>
                      </a:cubicBezTo>
                      <a:cubicBezTo>
                        <a:pt x="5707" y="116"/>
                        <a:pt x="6046" y="10"/>
                        <a:pt x="6385" y="1"/>
                      </a:cubicBezTo>
                      <a:lnTo>
                        <a:pt x="15104" y="1"/>
                      </a:lnTo>
                      <a:cubicBezTo>
                        <a:pt x="15475" y="-8"/>
                        <a:pt x="15853" y="89"/>
                        <a:pt x="16200" y="319"/>
                      </a:cubicBezTo>
                      <a:cubicBezTo>
                        <a:pt x="16523" y="522"/>
                        <a:pt x="16783" y="813"/>
                        <a:pt x="16957" y="1158"/>
                      </a:cubicBezTo>
                      <a:lnTo>
                        <a:pt x="21300" y="9582"/>
                      </a:lnTo>
                      <a:cubicBezTo>
                        <a:pt x="21490" y="9935"/>
                        <a:pt x="21600" y="10350"/>
                        <a:pt x="21600" y="10792"/>
                      </a:cubicBezTo>
                      <a:cubicBezTo>
                        <a:pt x="21600" y="11242"/>
                        <a:pt x="21490" y="11657"/>
                        <a:pt x="21293" y="12011"/>
                      </a:cubicBezTo>
                      <a:lnTo>
                        <a:pt x="16957" y="2043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190500" dist="114300" dir="27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60959" tIns="60959" rIns="60959" bIns="60959" numCol="1" anchor="t">
                  <a:noAutofit/>
                </a:bodyPr>
                <a:lstStyle/>
                <a:p>
                  <a:pPr>
                    <a:defRPr sz="1300">
                      <a:solidFill>
                        <a:srgbClr val="414455"/>
                      </a:solidFill>
                    </a:defRPr>
                  </a:pPr>
                  <a:endParaRPr sz="1735"/>
                </a:p>
              </p:txBody>
            </p:sp>
            <p:sp>
              <p:nvSpPr>
                <p:cNvPr id="1140" name="Freeform 5"/>
                <p:cNvSpPr/>
                <p:nvPr/>
              </p:nvSpPr>
              <p:spPr>
                <a:xfrm rot="1855731">
                  <a:off x="97115" y="111599"/>
                  <a:ext cx="474114" cy="4271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83" extrusionOk="0">
                      <a:moveTo>
                        <a:pt x="16957" y="20435"/>
                      </a:moveTo>
                      <a:cubicBezTo>
                        <a:pt x="16775" y="20771"/>
                        <a:pt x="16523" y="21062"/>
                        <a:pt x="16200" y="21274"/>
                      </a:cubicBezTo>
                      <a:cubicBezTo>
                        <a:pt x="15861" y="21495"/>
                        <a:pt x="15491" y="21592"/>
                        <a:pt x="15120" y="21583"/>
                      </a:cubicBezTo>
                      <a:lnTo>
                        <a:pt x="6433" y="21583"/>
                      </a:lnTo>
                      <a:cubicBezTo>
                        <a:pt x="6086" y="21583"/>
                        <a:pt x="5723" y="21486"/>
                        <a:pt x="5400" y="21274"/>
                      </a:cubicBezTo>
                      <a:cubicBezTo>
                        <a:pt x="5077" y="21062"/>
                        <a:pt x="4817" y="20771"/>
                        <a:pt x="4643" y="20426"/>
                      </a:cubicBezTo>
                      <a:lnTo>
                        <a:pt x="284" y="11966"/>
                      </a:lnTo>
                      <a:cubicBezTo>
                        <a:pt x="102" y="11622"/>
                        <a:pt x="0" y="11225"/>
                        <a:pt x="0" y="10792"/>
                      </a:cubicBezTo>
                      <a:cubicBezTo>
                        <a:pt x="0" y="10359"/>
                        <a:pt x="102" y="9962"/>
                        <a:pt x="284" y="9609"/>
                      </a:cubicBezTo>
                      <a:lnTo>
                        <a:pt x="4627" y="1184"/>
                      </a:lnTo>
                      <a:cubicBezTo>
                        <a:pt x="4809" y="840"/>
                        <a:pt x="5069" y="531"/>
                        <a:pt x="5400" y="319"/>
                      </a:cubicBezTo>
                      <a:cubicBezTo>
                        <a:pt x="5707" y="116"/>
                        <a:pt x="6046" y="10"/>
                        <a:pt x="6385" y="1"/>
                      </a:cubicBezTo>
                      <a:lnTo>
                        <a:pt x="15104" y="1"/>
                      </a:lnTo>
                      <a:cubicBezTo>
                        <a:pt x="15475" y="-8"/>
                        <a:pt x="15853" y="89"/>
                        <a:pt x="16200" y="319"/>
                      </a:cubicBezTo>
                      <a:cubicBezTo>
                        <a:pt x="16523" y="522"/>
                        <a:pt x="16783" y="813"/>
                        <a:pt x="16957" y="1158"/>
                      </a:cubicBezTo>
                      <a:lnTo>
                        <a:pt x="21300" y="9582"/>
                      </a:lnTo>
                      <a:cubicBezTo>
                        <a:pt x="21490" y="9935"/>
                        <a:pt x="21600" y="10350"/>
                        <a:pt x="21600" y="10792"/>
                      </a:cubicBezTo>
                      <a:cubicBezTo>
                        <a:pt x="21600" y="11242"/>
                        <a:pt x="21490" y="11657"/>
                        <a:pt x="21293" y="12011"/>
                      </a:cubicBezTo>
                      <a:lnTo>
                        <a:pt x="16957" y="2043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miter lim="400000"/>
                </a:ln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60959" tIns="60959" rIns="60959" bIns="60959" numCol="1" anchor="t">
                  <a:noAutofit/>
                </a:bodyPr>
                <a:lstStyle/>
                <a:p>
                  <a:pPr>
                    <a:defRPr sz="1300">
                      <a:solidFill>
                        <a:srgbClr val="414455"/>
                      </a:solidFill>
                    </a:defRPr>
                  </a:pPr>
                  <a:endParaRPr sz="1735"/>
                </a:p>
              </p:txBody>
            </p:sp>
          </p:grpSp>
          <p:sp>
            <p:nvSpPr>
              <p:cNvPr id="1142" name="Freeform 5"/>
              <p:cNvSpPr/>
              <p:nvPr/>
            </p:nvSpPr>
            <p:spPr>
              <a:xfrm rot="1855731">
                <a:off x="114721" y="128685"/>
                <a:ext cx="432458" cy="389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>
                    <a:solidFill>
                      <a:srgbClr val="414455"/>
                    </a:solidFill>
                  </a:defRPr>
                </a:pPr>
                <a:endParaRPr sz="1735"/>
              </a:p>
            </p:txBody>
          </p:sp>
        </p:grpSp>
        <p:sp>
          <p:nvSpPr>
            <p:cNvPr id="1144" name="TextBox 7"/>
            <p:cNvSpPr txBox="1"/>
            <p:nvPr/>
          </p:nvSpPr>
          <p:spPr>
            <a:xfrm>
              <a:off x="116088" y="204815"/>
              <a:ext cx="431936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500" b="1">
                  <a:solidFill>
                    <a:srgbClr val="414455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rPr sz="2000" dirty="0"/>
                <a:t>0</a:t>
              </a:r>
              <a:r>
                <a:rPr lang="en-US" sz="2000" dirty="0"/>
                <a:t>2</a:t>
              </a:r>
              <a:endParaRPr sz="2000" dirty="0"/>
            </a:p>
          </p:txBody>
        </p:sp>
      </p:grpSp>
      <p:grpSp>
        <p:nvGrpSpPr>
          <p:cNvPr id="1152" name="组合 95"/>
          <p:cNvGrpSpPr/>
          <p:nvPr/>
        </p:nvGrpSpPr>
        <p:grpSpPr>
          <a:xfrm>
            <a:off x="6398631" y="4191677"/>
            <a:ext cx="885487" cy="862649"/>
            <a:chOff x="-1" y="-1"/>
            <a:chExt cx="664113" cy="646985"/>
          </a:xfrm>
        </p:grpSpPr>
        <p:grpSp>
          <p:nvGrpSpPr>
            <p:cNvPr id="1150" name="组合 96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grpSp>
            <p:nvGrpSpPr>
              <p:cNvPr id="1148" name="组合 98"/>
              <p:cNvGrpSpPr/>
              <p:nvPr/>
            </p:nvGrpSpPr>
            <p:grpSpPr>
              <a:xfrm>
                <a:off x="-1" y="-1"/>
                <a:ext cx="664113" cy="646985"/>
                <a:chOff x="0" y="0"/>
                <a:chExt cx="664111" cy="646983"/>
              </a:xfrm>
            </p:grpSpPr>
            <p:sp>
              <p:nvSpPr>
                <p:cNvPr id="1146" name="Freeform 5"/>
                <p:cNvSpPr/>
                <p:nvPr/>
              </p:nvSpPr>
              <p:spPr>
                <a:xfrm rot="1855731">
                  <a:off x="80661" y="97005"/>
                  <a:ext cx="502790" cy="452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83" extrusionOk="0">
                      <a:moveTo>
                        <a:pt x="16957" y="20435"/>
                      </a:moveTo>
                      <a:cubicBezTo>
                        <a:pt x="16775" y="20771"/>
                        <a:pt x="16523" y="21062"/>
                        <a:pt x="16200" y="21274"/>
                      </a:cubicBezTo>
                      <a:cubicBezTo>
                        <a:pt x="15861" y="21495"/>
                        <a:pt x="15491" y="21592"/>
                        <a:pt x="15120" y="21583"/>
                      </a:cubicBezTo>
                      <a:lnTo>
                        <a:pt x="6433" y="21583"/>
                      </a:lnTo>
                      <a:cubicBezTo>
                        <a:pt x="6086" y="21583"/>
                        <a:pt x="5723" y="21486"/>
                        <a:pt x="5400" y="21274"/>
                      </a:cubicBezTo>
                      <a:cubicBezTo>
                        <a:pt x="5077" y="21062"/>
                        <a:pt x="4817" y="20771"/>
                        <a:pt x="4643" y="20426"/>
                      </a:cubicBezTo>
                      <a:lnTo>
                        <a:pt x="284" y="11966"/>
                      </a:lnTo>
                      <a:cubicBezTo>
                        <a:pt x="102" y="11622"/>
                        <a:pt x="0" y="11225"/>
                        <a:pt x="0" y="10792"/>
                      </a:cubicBezTo>
                      <a:cubicBezTo>
                        <a:pt x="0" y="10359"/>
                        <a:pt x="102" y="9962"/>
                        <a:pt x="284" y="9609"/>
                      </a:cubicBezTo>
                      <a:lnTo>
                        <a:pt x="4627" y="1184"/>
                      </a:lnTo>
                      <a:cubicBezTo>
                        <a:pt x="4809" y="840"/>
                        <a:pt x="5069" y="531"/>
                        <a:pt x="5400" y="319"/>
                      </a:cubicBezTo>
                      <a:cubicBezTo>
                        <a:pt x="5707" y="116"/>
                        <a:pt x="6046" y="10"/>
                        <a:pt x="6385" y="1"/>
                      </a:cubicBezTo>
                      <a:lnTo>
                        <a:pt x="15104" y="1"/>
                      </a:lnTo>
                      <a:cubicBezTo>
                        <a:pt x="15475" y="-8"/>
                        <a:pt x="15853" y="89"/>
                        <a:pt x="16200" y="319"/>
                      </a:cubicBezTo>
                      <a:cubicBezTo>
                        <a:pt x="16523" y="522"/>
                        <a:pt x="16783" y="813"/>
                        <a:pt x="16957" y="1158"/>
                      </a:cubicBezTo>
                      <a:lnTo>
                        <a:pt x="21300" y="9582"/>
                      </a:lnTo>
                      <a:cubicBezTo>
                        <a:pt x="21490" y="9935"/>
                        <a:pt x="21600" y="10350"/>
                        <a:pt x="21600" y="10792"/>
                      </a:cubicBezTo>
                      <a:cubicBezTo>
                        <a:pt x="21600" y="11242"/>
                        <a:pt x="21490" y="11657"/>
                        <a:pt x="21293" y="12011"/>
                      </a:cubicBezTo>
                      <a:lnTo>
                        <a:pt x="16957" y="2043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190500" dist="114300" dir="27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60959" tIns="60959" rIns="60959" bIns="60959" numCol="1" anchor="t">
                  <a:noAutofit/>
                </a:bodyPr>
                <a:lstStyle/>
                <a:p>
                  <a:pPr>
                    <a:defRPr sz="1300">
                      <a:solidFill>
                        <a:srgbClr val="414455"/>
                      </a:solidFill>
                    </a:defRPr>
                  </a:pPr>
                  <a:endParaRPr sz="1735"/>
                </a:p>
              </p:txBody>
            </p:sp>
            <p:sp>
              <p:nvSpPr>
                <p:cNvPr id="1147" name="Freeform 5"/>
                <p:cNvSpPr/>
                <p:nvPr/>
              </p:nvSpPr>
              <p:spPr>
                <a:xfrm rot="1855731">
                  <a:off x="97115" y="111599"/>
                  <a:ext cx="474114" cy="4271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83" extrusionOk="0">
                      <a:moveTo>
                        <a:pt x="16957" y="20435"/>
                      </a:moveTo>
                      <a:cubicBezTo>
                        <a:pt x="16775" y="20771"/>
                        <a:pt x="16523" y="21062"/>
                        <a:pt x="16200" y="21274"/>
                      </a:cubicBezTo>
                      <a:cubicBezTo>
                        <a:pt x="15861" y="21495"/>
                        <a:pt x="15491" y="21592"/>
                        <a:pt x="15120" y="21583"/>
                      </a:cubicBezTo>
                      <a:lnTo>
                        <a:pt x="6433" y="21583"/>
                      </a:lnTo>
                      <a:cubicBezTo>
                        <a:pt x="6086" y="21583"/>
                        <a:pt x="5723" y="21486"/>
                        <a:pt x="5400" y="21274"/>
                      </a:cubicBezTo>
                      <a:cubicBezTo>
                        <a:pt x="5077" y="21062"/>
                        <a:pt x="4817" y="20771"/>
                        <a:pt x="4643" y="20426"/>
                      </a:cubicBezTo>
                      <a:lnTo>
                        <a:pt x="284" y="11966"/>
                      </a:lnTo>
                      <a:cubicBezTo>
                        <a:pt x="102" y="11622"/>
                        <a:pt x="0" y="11225"/>
                        <a:pt x="0" y="10792"/>
                      </a:cubicBezTo>
                      <a:cubicBezTo>
                        <a:pt x="0" y="10359"/>
                        <a:pt x="102" y="9962"/>
                        <a:pt x="284" y="9609"/>
                      </a:cubicBezTo>
                      <a:lnTo>
                        <a:pt x="4627" y="1184"/>
                      </a:lnTo>
                      <a:cubicBezTo>
                        <a:pt x="4809" y="840"/>
                        <a:pt x="5069" y="531"/>
                        <a:pt x="5400" y="319"/>
                      </a:cubicBezTo>
                      <a:cubicBezTo>
                        <a:pt x="5707" y="116"/>
                        <a:pt x="6046" y="10"/>
                        <a:pt x="6385" y="1"/>
                      </a:cubicBezTo>
                      <a:lnTo>
                        <a:pt x="15104" y="1"/>
                      </a:lnTo>
                      <a:cubicBezTo>
                        <a:pt x="15475" y="-8"/>
                        <a:pt x="15853" y="89"/>
                        <a:pt x="16200" y="319"/>
                      </a:cubicBezTo>
                      <a:cubicBezTo>
                        <a:pt x="16523" y="522"/>
                        <a:pt x="16783" y="813"/>
                        <a:pt x="16957" y="1158"/>
                      </a:cubicBezTo>
                      <a:lnTo>
                        <a:pt x="21300" y="9582"/>
                      </a:lnTo>
                      <a:cubicBezTo>
                        <a:pt x="21490" y="9935"/>
                        <a:pt x="21600" y="10350"/>
                        <a:pt x="21600" y="10792"/>
                      </a:cubicBezTo>
                      <a:cubicBezTo>
                        <a:pt x="21600" y="11242"/>
                        <a:pt x="21490" y="11657"/>
                        <a:pt x="21293" y="12011"/>
                      </a:cubicBezTo>
                      <a:lnTo>
                        <a:pt x="16957" y="2043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miter lim="400000"/>
                </a:ln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60959" tIns="60959" rIns="60959" bIns="60959" numCol="1" anchor="t">
                  <a:noAutofit/>
                </a:bodyPr>
                <a:lstStyle/>
                <a:p>
                  <a:pPr>
                    <a:defRPr sz="1300">
                      <a:solidFill>
                        <a:srgbClr val="414455"/>
                      </a:solidFill>
                    </a:defRPr>
                  </a:pPr>
                  <a:endParaRPr sz="1735"/>
                </a:p>
              </p:txBody>
            </p:sp>
          </p:grpSp>
          <p:sp>
            <p:nvSpPr>
              <p:cNvPr id="1149" name="Freeform 5"/>
              <p:cNvSpPr/>
              <p:nvPr/>
            </p:nvSpPr>
            <p:spPr>
              <a:xfrm rot="1855731">
                <a:off x="114721" y="128685"/>
                <a:ext cx="432458" cy="389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>
                    <a:solidFill>
                      <a:srgbClr val="414455"/>
                    </a:solidFill>
                  </a:defRPr>
                </a:pPr>
                <a:endParaRPr sz="1735"/>
              </a:p>
            </p:txBody>
          </p:sp>
        </p:grpSp>
        <p:sp>
          <p:nvSpPr>
            <p:cNvPr id="1151" name="TextBox 7"/>
            <p:cNvSpPr txBox="1"/>
            <p:nvPr/>
          </p:nvSpPr>
          <p:spPr>
            <a:xfrm>
              <a:off x="116088" y="204815"/>
              <a:ext cx="431936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500" b="1">
                  <a:solidFill>
                    <a:srgbClr val="414455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rPr sz="2000" dirty="0"/>
                <a:t>0</a:t>
              </a:r>
              <a:r>
                <a:rPr lang="en-US" sz="2000" dirty="0"/>
                <a:t>3</a:t>
              </a:r>
              <a:endParaRPr sz="2000" dirty="0"/>
            </a:p>
          </p:txBody>
        </p:sp>
      </p:grpSp>
      <p:grpSp>
        <p:nvGrpSpPr>
          <p:cNvPr id="1166" name="组合 109"/>
          <p:cNvGrpSpPr/>
          <p:nvPr/>
        </p:nvGrpSpPr>
        <p:grpSpPr>
          <a:xfrm>
            <a:off x="8601413" y="1304702"/>
            <a:ext cx="885487" cy="862649"/>
            <a:chOff x="-1" y="-1"/>
            <a:chExt cx="664113" cy="646985"/>
          </a:xfrm>
        </p:grpSpPr>
        <p:grpSp>
          <p:nvGrpSpPr>
            <p:cNvPr id="1164" name="组合 110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grpSp>
            <p:nvGrpSpPr>
              <p:cNvPr id="1162" name="组合 112"/>
              <p:cNvGrpSpPr/>
              <p:nvPr/>
            </p:nvGrpSpPr>
            <p:grpSpPr>
              <a:xfrm>
                <a:off x="-1" y="-1"/>
                <a:ext cx="664113" cy="646985"/>
                <a:chOff x="0" y="0"/>
                <a:chExt cx="664111" cy="646983"/>
              </a:xfrm>
            </p:grpSpPr>
            <p:sp>
              <p:nvSpPr>
                <p:cNvPr id="1160" name="Freeform 5"/>
                <p:cNvSpPr/>
                <p:nvPr/>
              </p:nvSpPr>
              <p:spPr>
                <a:xfrm rot="1855731">
                  <a:off x="80661" y="97005"/>
                  <a:ext cx="502790" cy="452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83" extrusionOk="0">
                      <a:moveTo>
                        <a:pt x="16957" y="20435"/>
                      </a:moveTo>
                      <a:cubicBezTo>
                        <a:pt x="16775" y="20771"/>
                        <a:pt x="16523" y="21062"/>
                        <a:pt x="16200" y="21274"/>
                      </a:cubicBezTo>
                      <a:cubicBezTo>
                        <a:pt x="15861" y="21495"/>
                        <a:pt x="15491" y="21592"/>
                        <a:pt x="15120" y="21583"/>
                      </a:cubicBezTo>
                      <a:lnTo>
                        <a:pt x="6433" y="21583"/>
                      </a:lnTo>
                      <a:cubicBezTo>
                        <a:pt x="6086" y="21583"/>
                        <a:pt x="5723" y="21486"/>
                        <a:pt x="5400" y="21274"/>
                      </a:cubicBezTo>
                      <a:cubicBezTo>
                        <a:pt x="5077" y="21062"/>
                        <a:pt x="4817" y="20771"/>
                        <a:pt x="4643" y="20426"/>
                      </a:cubicBezTo>
                      <a:lnTo>
                        <a:pt x="284" y="11966"/>
                      </a:lnTo>
                      <a:cubicBezTo>
                        <a:pt x="102" y="11622"/>
                        <a:pt x="0" y="11225"/>
                        <a:pt x="0" y="10792"/>
                      </a:cubicBezTo>
                      <a:cubicBezTo>
                        <a:pt x="0" y="10359"/>
                        <a:pt x="102" y="9962"/>
                        <a:pt x="284" y="9609"/>
                      </a:cubicBezTo>
                      <a:lnTo>
                        <a:pt x="4627" y="1184"/>
                      </a:lnTo>
                      <a:cubicBezTo>
                        <a:pt x="4809" y="840"/>
                        <a:pt x="5069" y="531"/>
                        <a:pt x="5400" y="319"/>
                      </a:cubicBezTo>
                      <a:cubicBezTo>
                        <a:pt x="5707" y="116"/>
                        <a:pt x="6046" y="10"/>
                        <a:pt x="6385" y="1"/>
                      </a:cubicBezTo>
                      <a:lnTo>
                        <a:pt x="15104" y="1"/>
                      </a:lnTo>
                      <a:cubicBezTo>
                        <a:pt x="15475" y="-8"/>
                        <a:pt x="15853" y="89"/>
                        <a:pt x="16200" y="319"/>
                      </a:cubicBezTo>
                      <a:cubicBezTo>
                        <a:pt x="16523" y="522"/>
                        <a:pt x="16783" y="813"/>
                        <a:pt x="16957" y="1158"/>
                      </a:cubicBezTo>
                      <a:lnTo>
                        <a:pt x="21300" y="9582"/>
                      </a:lnTo>
                      <a:cubicBezTo>
                        <a:pt x="21490" y="9935"/>
                        <a:pt x="21600" y="10350"/>
                        <a:pt x="21600" y="10792"/>
                      </a:cubicBezTo>
                      <a:cubicBezTo>
                        <a:pt x="21600" y="11242"/>
                        <a:pt x="21490" y="11657"/>
                        <a:pt x="21293" y="12011"/>
                      </a:cubicBezTo>
                      <a:lnTo>
                        <a:pt x="16957" y="2043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190500" dist="114300" dir="27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60959" tIns="60959" rIns="60959" bIns="60959" numCol="1" anchor="t">
                  <a:noAutofit/>
                </a:bodyPr>
                <a:lstStyle/>
                <a:p>
                  <a:pPr>
                    <a:defRPr sz="1300">
                      <a:solidFill>
                        <a:srgbClr val="414455"/>
                      </a:solidFill>
                    </a:defRPr>
                  </a:pPr>
                  <a:endParaRPr sz="1735"/>
                </a:p>
              </p:txBody>
            </p:sp>
            <p:sp>
              <p:nvSpPr>
                <p:cNvPr id="1161" name="Freeform 5"/>
                <p:cNvSpPr/>
                <p:nvPr/>
              </p:nvSpPr>
              <p:spPr>
                <a:xfrm rot="1855731">
                  <a:off x="97115" y="111599"/>
                  <a:ext cx="474114" cy="4271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83" extrusionOk="0">
                      <a:moveTo>
                        <a:pt x="16957" y="20435"/>
                      </a:moveTo>
                      <a:cubicBezTo>
                        <a:pt x="16775" y="20771"/>
                        <a:pt x="16523" y="21062"/>
                        <a:pt x="16200" y="21274"/>
                      </a:cubicBezTo>
                      <a:cubicBezTo>
                        <a:pt x="15861" y="21495"/>
                        <a:pt x="15491" y="21592"/>
                        <a:pt x="15120" y="21583"/>
                      </a:cubicBezTo>
                      <a:lnTo>
                        <a:pt x="6433" y="21583"/>
                      </a:lnTo>
                      <a:cubicBezTo>
                        <a:pt x="6086" y="21583"/>
                        <a:pt x="5723" y="21486"/>
                        <a:pt x="5400" y="21274"/>
                      </a:cubicBezTo>
                      <a:cubicBezTo>
                        <a:pt x="5077" y="21062"/>
                        <a:pt x="4817" y="20771"/>
                        <a:pt x="4643" y="20426"/>
                      </a:cubicBezTo>
                      <a:lnTo>
                        <a:pt x="284" y="11966"/>
                      </a:lnTo>
                      <a:cubicBezTo>
                        <a:pt x="102" y="11622"/>
                        <a:pt x="0" y="11225"/>
                        <a:pt x="0" y="10792"/>
                      </a:cubicBezTo>
                      <a:cubicBezTo>
                        <a:pt x="0" y="10359"/>
                        <a:pt x="102" y="9962"/>
                        <a:pt x="284" y="9609"/>
                      </a:cubicBezTo>
                      <a:lnTo>
                        <a:pt x="4627" y="1184"/>
                      </a:lnTo>
                      <a:cubicBezTo>
                        <a:pt x="4809" y="840"/>
                        <a:pt x="5069" y="531"/>
                        <a:pt x="5400" y="319"/>
                      </a:cubicBezTo>
                      <a:cubicBezTo>
                        <a:pt x="5707" y="116"/>
                        <a:pt x="6046" y="10"/>
                        <a:pt x="6385" y="1"/>
                      </a:cubicBezTo>
                      <a:lnTo>
                        <a:pt x="15104" y="1"/>
                      </a:lnTo>
                      <a:cubicBezTo>
                        <a:pt x="15475" y="-8"/>
                        <a:pt x="15853" y="89"/>
                        <a:pt x="16200" y="319"/>
                      </a:cubicBezTo>
                      <a:cubicBezTo>
                        <a:pt x="16523" y="522"/>
                        <a:pt x="16783" y="813"/>
                        <a:pt x="16957" y="1158"/>
                      </a:cubicBezTo>
                      <a:lnTo>
                        <a:pt x="21300" y="9582"/>
                      </a:lnTo>
                      <a:cubicBezTo>
                        <a:pt x="21490" y="9935"/>
                        <a:pt x="21600" y="10350"/>
                        <a:pt x="21600" y="10792"/>
                      </a:cubicBezTo>
                      <a:cubicBezTo>
                        <a:pt x="21600" y="11242"/>
                        <a:pt x="21490" y="11657"/>
                        <a:pt x="21293" y="12011"/>
                      </a:cubicBezTo>
                      <a:lnTo>
                        <a:pt x="16957" y="2043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miter lim="400000"/>
                </a:ln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60959" tIns="60959" rIns="60959" bIns="60959" numCol="1" anchor="t">
                  <a:noAutofit/>
                </a:bodyPr>
                <a:lstStyle/>
                <a:p>
                  <a:pPr>
                    <a:defRPr sz="1300">
                      <a:solidFill>
                        <a:srgbClr val="414455"/>
                      </a:solidFill>
                    </a:defRPr>
                  </a:pPr>
                  <a:endParaRPr sz="1735"/>
                </a:p>
              </p:txBody>
            </p:sp>
          </p:grpSp>
          <p:sp>
            <p:nvSpPr>
              <p:cNvPr id="1163" name="Freeform 5"/>
              <p:cNvSpPr/>
              <p:nvPr/>
            </p:nvSpPr>
            <p:spPr>
              <a:xfrm rot="1855731">
                <a:off x="114721" y="128685"/>
                <a:ext cx="432458" cy="389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>
                    <a:solidFill>
                      <a:srgbClr val="414455"/>
                    </a:solidFill>
                  </a:defRPr>
                </a:pPr>
                <a:endParaRPr sz="1735"/>
              </a:p>
            </p:txBody>
          </p:sp>
        </p:grpSp>
        <p:sp>
          <p:nvSpPr>
            <p:cNvPr id="1165" name="TextBox 7"/>
            <p:cNvSpPr txBox="1"/>
            <p:nvPr/>
          </p:nvSpPr>
          <p:spPr>
            <a:xfrm>
              <a:off x="116088" y="204815"/>
              <a:ext cx="431936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500" b="1">
                  <a:solidFill>
                    <a:srgbClr val="414455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rPr sz="2000" dirty="0"/>
                <a:t>0</a:t>
              </a:r>
              <a:r>
                <a:rPr lang="en-US" sz="2000" dirty="0"/>
                <a:t>4</a:t>
              </a:r>
              <a:endParaRPr sz="2000" dirty="0"/>
            </a:p>
          </p:txBody>
        </p:sp>
      </p:grpSp>
      <p:sp>
        <p:nvSpPr>
          <p:cNvPr id="1167" name="矩形 116"/>
          <p:cNvSpPr txBox="1"/>
          <p:nvPr/>
        </p:nvSpPr>
        <p:spPr>
          <a:xfrm>
            <a:off x="1948717" y="2540132"/>
            <a:ext cx="1551364" cy="358977"/>
          </a:xfrm>
          <a:prstGeom prst="rect">
            <a:avLst/>
          </a:prstGeom>
          <a:ln w="12700">
            <a:miter lim="400000"/>
          </a:ln>
        </p:spPr>
        <p:txBody>
          <a:bodyPr lIns="45704" tIns="45704" rIns="45704" bIns="45704">
            <a:spAutoFit/>
          </a:bodyPr>
          <a:lstStyle>
            <a:lvl1pPr>
              <a:defRPr sz="1300" b="1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1735" dirty="0"/>
              <a:t>自动类型推导</a:t>
            </a:r>
            <a:endParaRPr sz="1735" dirty="0"/>
          </a:p>
        </p:txBody>
      </p:sp>
      <p:sp>
        <p:nvSpPr>
          <p:cNvPr id="1169" name="矩形 118"/>
          <p:cNvSpPr txBox="1"/>
          <p:nvPr/>
        </p:nvSpPr>
        <p:spPr>
          <a:xfrm>
            <a:off x="2965882" y="5040015"/>
            <a:ext cx="1845345" cy="605198"/>
          </a:xfrm>
          <a:prstGeom prst="rect">
            <a:avLst/>
          </a:prstGeom>
          <a:ln w="12700">
            <a:miter lim="400000"/>
          </a:ln>
        </p:spPr>
        <p:txBody>
          <a:bodyPr wrap="square" lIns="45704" tIns="45704" rIns="45704" bIns="45704">
            <a:spAutoFit/>
          </a:bodyPr>
          <a:lstStyle>
            <a:lvl1pPr>
              <a:defRPr sz="1300" b="1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1600" dirty="0"/>
              <a:t>范围基于的</a:t>
            </a:r>
            <a:r>
              <a:rPr lang="en-US" altLang="zh-CN" sz="1600" dirty="0"/>
              <a:t>for</a:t>
            </a:r>
            <a:r>
              <a:rPr lang="zh-CN" altLang="en-US" sz="1600" dirty="0"/>
              <a:t>循环</a:t>
            </a:r>
            <a:endParaRPr lang="en-US" altLang="zh-CN" sz="1600" dirty="0"/>
          </a:p>
          <a:p>
            <a:endParaRPr sz="1735" dirty="0"/>
          </a:p>
        </p:txBody>
      </p:sp>
      <p:sp>
        <p:nvSpPr>
          <p:cNvPr id="1170" name="矩形 119"/>
          <p:cNvSpPr txBox="1"/>
          <p:nvPr/>
        </p:nvSpPr>
        <p:spPr>
          <a:xfrm>
            <a:off x="7046641" y="3924465"/>
            <a:ext cx="1709558" cy="358977"/>
          </a:xfrm>
          <a:prstGeom prst="rect">
            <a:avLst/>
          </a:prstGeom>
          <a:ln w="12700">
            <a:miter lim="400000"/>
          </a:ln>
        </p:spPr>
        <p:txBody>
          <a:bodyPr wrap="square" lIns="45704" tIns="45704" rIns="45704" bIns="45704">
            <a:spAutoFit/>
          </a:bodyPr>
          <a:lstStyle>
            <a:lvl1pPr>
              <a:defRPr sz="1300" b="1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sz="1735" dirty="0"/>
              <a:t>Lambda</a:t>
            </a:r>
            <a:r>
              <a:rPr lang="zh-CN" altLang="en-US" sz="1735" dirty="0"/>
              <a:t>表达式</a:t>
            </a:r>
            <a:endParaRPr sz="1735" dirty="0"/>
          </a:p>
        </p:txBody>
      </p:sp>
      <p:sp>
        <p:nvSpPr>
          <p:cNvPr id="1172" name="矩形 121"/>
          <p:cNvSpPr txBox="1"/>
          <p:nvPr/>
        </p:nvSpPr>
        <p:spPr>
          <a:xfrm>
            <a:off x="9517823" y="1390017"/>
            <a:ext cx="1551364" cy="358977"/>
          </a:xfrm>
          <a:prstGeom prst="rect">
            <a:avLst/>
          </a:prstGeom>
          <a:ln w="12700">
            <a:miter lim="400000"/>
          </a:ln>
        </p:spPr>
        <p:txBody>
          <a:bodyPr lIns="45704" tIns="45704" rIns="45704" bIns="45704">
            <a:spAutoFit/>
          </a:bodyPr>
          <a:lstStyle>
            <a:lvl1pPr>
              <a:defRPr sz="1300" b="1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1735" dirty="0"/>
              <a:t>智能指针</a:t>
            </a:r>
            <a:endParaRPr sz="1735" dirty="0"/>
          </a:p>
        </p:txBody>
      </p:sp>
      <p:grpSp>
        <p:nvGrpSpPr>
          <p:cNvPr id="1186" name="组合 138"/>
          <p:cNvGrpSpPr/>
          <p:nvPr/>
        </p:nvGrpSpPr>
        <p:grpSpPr>
          <a:xfrm>
            <a:off x="6681557" y="1373417"/>
            <a:ext cx="278315" cy="184465"/>
            <a:chOff x="0" y="0"/>
            <a:chExt cx="208734" cy="138347"/>
          </a:xfrm>
        </p:grpSpPr>
        <p:sp>
          <p:nvSpPr>
            <p:cNvPr id="1184" name="椭圆 139"/>
            <p:cNvSpPr/>
            <p:nvPr/>
          </p:nvSpPr>
          <p:spPr>
            <a:xfrm>
              <a:off x="-1" y="-1"/>
              <a:ext cx="53520" cy="5352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 sz="1735"/>
            </a:p>
          </p:txBody>
        </p:sp>
        <p:sp>
          <p:nvSpPr>
            <p:cNvPr id="1185" name="椭圆 140"/>
            <p:cNvSpPr/>
            <p:nvPr/>
          </p:nvSpPr>
          <p:spPr>
            <a:xfrm>
              <a:off x="107510" y="37123"/>
              <a:ext cx="101225" cy="10122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 sz="1735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7" y="3213045"/>
            <a:ext cx="4099383" cy="16326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327" y="2156579"/>
            <a:ext cx="4746234" cy="14200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047" y="4319628"/>
            <a:ext cx="4950855" cy="2493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直接连接符 123"/>
          <p:cNvSpPr/>
          <p:nvPr/>
        </p:nvSpPr>
        <p:spPr>
          <a:xfrm>
            <a:off x="1341822" y="668782"/>
            <a:ext cx="9721436" cy="1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txBody>
          <a:bodyPr lIns="60959" rIns="60959"/>
          <a:lstStyle/>
          <a:p>
            <a:endParaRPr sz="2400"/>
          </a:p>
        </p:txBody>
      </p:sp>
      <p:grpSp>
        <p:nvGrpSpPr>
          <p:cNvPr id="2239" name="组合 124"/>
          <p:cNvGrpSpPr/>
          <p:nvPr/>
        </p:nvGrpSpPr>
        <p:grpSpPr>
          <a:xfrm>
            <a:off x="11195046" y="410991"/>
            <a:ext cx="341644" cy="332832"/>
            <a:chOff x="0" y="0"/>
            <a:chExt cx="256231" cy="249622"/>
          </a:xfrm>
        </p:grpSpPr>
        <p:sp>
          <p:nvSpPr>
            <p:cNvPr id="2237" name="Freeform 5"/>
            <p:cNvSpPr/>
            <p:nvPr/>
          </p:nvSpPr>
          <p:spPr>
            <a:xfrm rot="1855731">
              <a:off x="31121" y="37427"/>
              <a:ext cx="193990" cy="17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  <p:sp>
          <p:nvSpPr>
            <p:cNvPr id="2238" name="Freeform 5"/>
            <p:cNvSpPr/>
            <p:nvPr/>
          </p:nvSpPr>
          <p:spPr>
            <a:xfrm rot="1855731">
              <a:off x="37469" y="43057"/>
              <a:ext cx="182926" cy="16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</p:grpSp>
      <p:sp>
        <p:nvSpPr>
          <p:cNvPr id="2240" name="文本框 9"/>
          <p:cNvSpPr txBox="1"/>
          <p:nvPr/>
        </p:nvSpPr>
        <p:spPr>
          <a:xfrm>
            <a:off x="10703312" y="334062"/>
            <a:ext cx="431937" cy="335906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pPr>
            <a:endParaRPr sz="1735" dirty="0"/>
          </a:p>
        </p:txBody>
      </p:sp>
      <p:grpSp>
        <p:nvGrpSpPr>
          <p:cNvPr id="2245" name="组合 64"/>
          <p:cNvGrpSpPr/>
          <p:nvPr/>
        </p:nvGrpSpPr>
        <p:grpSpPr>
          <a:xfrm>
            <a:off x="445278" y="60975"/>
            <a:ext cx="885484" cy="862647"/>
            <a:chOff x="0" y="0"/>
            <a:chExt cx="664111" cy="646983"/>
          </a:xfrm>
        </p:grpSpPr>
        <p:grpSp>
          <p:nvGrpSpPr>
            <p:cNvPr id="2243" name="组合 65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sp>
            <p:nvSpPr>
              <p:cNvPr id="2241" name="Freeform 5"/>
              <p:cNvSpPr/>
              <p:nvPr/>
            </p:nvSpPr>
            <p:spPr>
              <a:xfrm rot="1855731">
                <a:off x="80661" y="97005"/>
                <a:ext cx="502790" cy="452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2242" name="Freeform 5"/>
              <p:cNvSpPr/>
              <p:nvPr/>
            </p:nvSpPr>
            <p:spPr>
              <a:xfrm rot="1855731">
                <a:off x="97115" y="111599"/>
                <a:ext cx="474114" cy="427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2244" name="Freeform 5"/>
            <p:cNvSpPr/>
            <p:nvPr/>
          </p:nvSpPr>
          <p:spPr>
            <a:xfrm rot="1855731">
              <a:off x="114721" y="128685"/>
              <a:ext cx="432458" cy="38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2" name="Freeform 126"/>
          <p:cNvSpPr/>
          <p:nvPr/>
        </p:nvSpPr>
        <p:spPr>
          <a:xfrm>
            <a:off x="708609" y="338147"/>
            <a:ext cx="355873" cy="30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" y="5774"/>
                </a:moveTo>
                <a:cubicBezTo>
                  <a:pt x="12800" y="5774"/>
                  <a:pt x="12800" y="5774"/>
                  <a:pt x="12800" y="5774"/>
                </a:cubicBezTo>
                <a:cubicBezTo>
                  <a:pt x="12800" y="10265"/>
                  <a:pt x="12800" y="10265"/>
                  <a:pt x="12800" y="10265"/>
                </a:cubicBezTo>
                <a:cubicBezTo>
                  <a:pt x="1067" y="10265"/>
                  <a:pt x="1067" y="10265"/>
                  <a:pt x="1067" y="10265"/>
                </a:cubicBezTo>
                <a:cubicBezTo>
                  <a:pt x="533" y="10265"/>
                  <a:pt x="0" y="9838"/>
                  <a:pt x="0" y="9410"/>
                </a:cubicBezTo>
                <a:cubicBezTo>
                  <a:pt x="0" y="6630"/>
                  <a:pt x="0" y="6630"/>
                  <a:pt x="0" y="6630"/>
                </a:cubicBezTo>
                <a:cubicBezTo>
                  <a:pt x="0" y="6202"/>
                  <a:pt x="533" y="5774"/>
                  <a:pt x="1067" y="5774"/>
                </a:cubicBezTo>
                <a:close/>
                <a:moveTo>
                  <a:pt x="15467" y="19248"/>
                </a:moveTo>
                <a:cubicBezTo>
                  <a:pt x="21600" y="19248"/>
                  <a:pt x="21600" y="19248"/>
                  <a:pt x="21600" y="19248"/>
                </a:cubicBezTo>
                <a:cubicBezTo>
                  <a:pt x="21600" y="20958"/>
                  <a:pt x="21600" y="20958"/>
                  <a:pt x="21600" y="20958"/>
                </a:cubicBezTo>
                <a:cubicBezTo>
                  <a:pt x="15467" y="20958"/>
                  <a:pt x="15467" y="20958"/>
                  <a:pt x="15467" y="20958"/>
                </a:cubicBezTo>
                <a:cubicBezTo>
                  <a:pt x="15467" y="19248"/>
                  <a:pt x="15467" y="19248"/>
                  <a:pt x="15467" y="19248"/>
                </a:cubicBezTo>
                <a:close/>
                <a:moveTo>
                  <a:pt x="14133" y="20958"/>
                </a:moveTo>
                <a:cubicBezTo>
                  <a:pt x="14133" y="21600"/>
                  <a:pt x="14133" y="21600"/>
                  <a:pt x="14133" y="21600"/>
                </a:cubicBezTo>
                <a:cubicBezTo>
                  <a:pt x="7733" y="21600"/>
                  <a:pt x="7733" y="21600"/>
                  <a:pt x="7733" y="21600"/>
                </a:cubicBezTo>
                <a:cubicBezTo>
                  <a:pt x="7733" y="20958"/>
                  <a:pt x="7733" y="20958"/>
                  <a:pt x="7733" y="20958"/>
                </a:cubicBezTo>
                <a:cubicBezTo>
                  <a:pt x="0" y="20958"/>
                  <a:pt x="0" y="20958"/>
                  <a:pt x="0" y="20958"/>
                </a:cubicBezTo>
                <a:cubicBezTo>
                  <a:pt x="0" y="19248"/>
                  <a:pt x="0" y="19248"/>
                  <a:pt x="0" y="19248"/>
                </a:cubicBezTo>
                <a:cubicBezTo>
                  <a:pt x="7733" y="19248"/>
                  <a:pt x="7733" y="19248"/>
                  <a:pt x="7733" y="19248"/>
                </a:cubicBezTo>
                <a:cubicBezTo>
                  <a:pt x="7733" y="18606"/>
                  <a:pt x="7733" y="18606"/>
                  <a:pt x="7733" y="18606"/>
                </a:cubicBezTo>
                <a:cubicBezTo>
                  <a:pt x="10133" y="18606"/>
                  <a:pt x="10133" y="18606"/>
                  <a:pt x="10133" y="18606"/>
                </a:cubicBezTo>
                <a:cubicBezTo>
                  <a:pt x="10133" y="16253"/>
                  <a:pt x="10133" y="16253"/>
                  <a:pt x="10133" y="16253"/>
                </a:cubicBezTo>
                <a:cubicBezTo>
                  <a:pt x="1067" y="16253"/>
                  <a:pt x="1067" y="16253"/>
                  <a:pt x="1067" y="16253"/>
                </a:cubicBezTo>
                <a:cubicBezTo>
                  <a:pt x="533" y="16253"/>
                  <a:pt x="0" y="15826"/>
                  <a:pt x="0" y="15398"/>
                </a:cubicBezTo>
                <a:cubicBezTo>
                  <a:pt x="0" y="12404"/>
                  <a:pt x="0" y="12404"/>
                  <a:pt x="0" y="12404"/>
                </a:cubicBezTo>
                <a:cubicBezTo>
                  <a:pt x="0" y="11976"/>
                  <a:pt x="533" y="11549"/>
                  <a:pt x="1067" y="11549"/>
                </a:cubicBezTo>
                <a:cubicBezTo>
                  <a:pt x="12800" y="11549"/>
                  <a:pt x="12800" y="11549"/>
                  <a:pt x="12800" y="11549"/>
                </a:cubicBezTo>
                <a:cubicBezTo>
                  <a:pt x="12800" y="16253"/>
                  <a:pt x="12800" y="16253"/>
                  <a:pt x="12800" y="16253"/>
                </a:cubicBezTo>
                <a:cubicBezTo>
                  <a:pt x="11733" y="16253"/>
                  <a:pt x="11733" y="16253"/>
                  <a:pt x="11733" y="16253"/>
                </a:cubicBezTo>
                <a:cubicBezTo>
                  <a:pt x="11733" y="18606"/>
                  <a:pt x="11733" y="18606"/>
                  <a:pt x="11733" y="18606"/>
                </a:cubicBezTo>
                <a:cubicBezTo>
                  <a:pt x="14133" y="18606"/>
                  <a:pt x="14133" y="18606"/>
                  <a:pt x="14133" y="18606"/>
                </a:cubicBezTo>
                <a:cubicBezTo>
                  <a:pt x="14133" y="19248"/>
                  <a:pt x="14133" y="19248"/>
                  <a:pt x="14133" y="19248"/>
                </a:cubicBezTo>
                <a:cubicBezTo>
                  <a:pt x="14133" y="20958"/>
                  <a:pt x="14133" y="20958"/>
                  <a:pt x="14133" y="20958"/>
                </a:cubicBezTo>
                <a:close/>
                <a:moveTo>
                  <a:pt x="1067" y="0"/>
                </a:moveTo>
                <a:cubicBezTo>
                  <a:pt x="12800" y="0"/>
                  <a:pt x="12800" y="0"/>
                  <a:pt x="12800" y="0"/>
                </a:cubicBezTo>
                <a:cubicBezTo>
                  <a:pt x="12800" y="4491"/>
                  <a:pt x="12800" y="4491"/>
                  <a:pt x="12800" y="4491"/>
                </a:cubicBezTo>
                <a:cubicBezTo>
                  <a:pt x="1067" y="4491"/>
                  <a:pt x="1067" y="4491"/>
                  <a:pt x="1067" y="4491"/>
                </a:cubicBezTo>
                <a:cubicBezTo>
                  <a:pt x="533" y="4491"/>
                  <a:pt x="0" y="4063"/>
                  <a:pt x="0" y="3636"/>
                </a:cubicBezTo>
                <a:cubicBezTo>
                  <a:pt x="0" y="855"/>
                  <a:pt x="0" y="855"/>
                  <a:pt x="0" y="855"/>
                </a:cubicBezTo>
                <a:cubicBezTo>
                  <a:pt x="0" y="428"/>
                  <a:pt x="533" y="0"/>
                  <a:pt x="1067" y="0"/>
                </a:cubicBezTo>
                <a:close/>
                <a:moveTo>
                  <a:pt x="14133" y="11549"/>
                </a:moveTo>
                <a:cubicBezTo>
                  <a:pt x="14133" y="16253"/>
                  <a:pt x="14133" y="16253"/>
                  <a:pt x="14133" y="16253"/>
                </a:cubicBezTo>
                <a:cubicBezTo>
                  <a:pt x="20533" y="16253"/>
                  <a:pt x="20533" y="16253"/>
                  <a:pt x="20533" y="16253"/>
                </a:cubicBezTo>
                <a:cubicBezTo>
                  <a:pt x="21067" y="16253"/>
                  <a:pt x="21600" y="15826"/>
                  <a:pt x="21600" y="15398"/>
                </a:cubicBezTo>
                <a:cubicBezTo>
                  <a:pt x="21600" y="12404"/>
                  <a:pt x="21600" y="12404"/>
                  <a:pt x="21600" y="12404"/>
                </a:cubicBezTo>
                <a:cubicBezTo>
                  <a:pt x="21600" y="11976"/>
                  <a:pt x="21067" y="11549"/>
                  <a:pt x="20533" y="11549"/>
                </a:cubicBezTo>
                <a:cubicBezTo>
                  <a:pt x="14133" y="11549"/>
                  <a:pt x="14133" y="11549"/>
                  <a:pt x="14133" y="11549"/>
                </a:cubicBezTo>
                <a:close/>
                <a:moveTo>
                  <a:pt x="15733" y="1711"/>
                </a:moveTo>
                <a:cubicBezTo>
                  <a:pt x="18400" y="1711"/>
                  <a:pt x="18400" y="1711"/>
                  <a:pt x="18400" y="1711"/>
                </a:cubicBezTo>
                <a:cubicBezTo>
                  <a:pt x="18400" y="2780"/>
                  <a:pt x="18400" y="2780"/>
                  <a:pt x="18400" y="2780"/>
                </a:cubicBezTo>
                <a:cubicBezTo>
                  <a:pt x="15733" y="2780"/>
                  <a:pt x="15733" y="2780"/>
                  <a:pt x="15733" y="2780"/>
                </a:cubicBezTo>
                <a:cubicBezTo>
                  <a:pt x="15733" y="1711"/>
                  <a:pt x="15733" y="1711"/>
                  <a:pt x="15733" y="1711"/>
                </a:cubicBezTo>
                <a:close/>
                <a:moveTo>
                  <a:pt x="15733" y="13473"/>
                </a:moveTo>
                <a:cubicBezTo>
                  <a:pt x="18400" y="13473"/>
                  <a:pt x="18400" y="13473"/>
                  <a:pt x="18400" y="13473"/>
                </a:cubicBezTo>
                <a:cubicBezTo>
                  <a:pt x="18400" y="14329"/>
                  <a:pt x="18400" y="14329"/>
                  <a:pt x="18400" y="14329"/>
                </a:cubicBezTo>
                <a:cubicBezTo>
                  <a:pt x="15733" y="14329"/>
                  <a:pt x="15733" y="14329"/>
                  <a:pt x="15733" y="14329"/>
                </a:cubicBezTo>
                <a:cubicBezTo>
                  <a:pt x="15733" y="13473"/>
                  <a:pt x="15733" y="13473"/>
                  <a:pt x="15733" y="13473"/>
                </a:cubicBezTo>
                <a:close/>
                <a:moveTo>
                  <a:pt x="15733" y="7485"/>
                </a:moveTo>
                <a:cubicBezTo>
                  <a:pt x="18400" y="7485"/>
                  <a:pt x="18400" y="7485"/>
                  <a:pt x="18400" y="7485"/>
                </a:cubicBezTo>
                <a:cubicBezTo>
                  <a:pt x="18400" y="8554"/>
                  <a:pt x="18400" y="8554"/>
                  <a:pt x="18400" y="8554"/>
                </a:cubicBezTo>
                <a:cubicBezTo>
                  <a:pt x="15733" y="8554"/>
                  <a:pt x="15733" y="8554"/>
                  <a:pt x="15733" y="8554"/>
                </a:cubicBezTo>
                <a:cubicBezTo>
                  <a:pt x="15733" y="7485"/>
                  <a:pt x="15733" y="7485"/>
                  <a:pt x="15733" y="7485"/>
                </a:cubicBezTo>
                <a:close/>
                <a:moveTo>
                  <a:pt x="14133" y="0"/>
                </a:moveTo>
                <a:cubicBezTo>
                  <a:pt x="14133" y="4491"/>
                  <a:pt x="14133" y="4491"/>
                  <a:pt x="14133" y="4491"/>
                </a:cubicBezTo>
                <a:cubicBezTo>
                  <a:pt x="20533" y="4491"/>
                  <a:pt x="20533" y="4491"/>
                  <a:pt x="20533" y="4491"/>
                </a:cubicBezTo>
                <a:cubicBezTo>
                  <a:pt x="21067" y="4491"/>
                  <a:pt x="21600" y="4063"/>
                  <a:pt x="21600" y="3636"/>
                </a:cubicBezTo>
                <a:cubicBezTo>
                  <a:pt x="21600" y="855"/>
                  <a:pt x="21600" y="855"/>
                  <a:pt x="21600" y="855"/>
                </a:cubicBezTo>
                <a:cubicBezTo>
                  <a:pt x="21600" y="428"/>
                  <a:pt x="21067" y="0"/>
                  <a:pt x="20533" y="0"/>
                </a:cubicBezTo>
                <a:cubicBezTo>
                  <a:pt x="14133" y="0"/>
                  <a:pt x="14133" y="0"/>
                  <a:pt x="14133" y="0"/>
                </a:cubicBezTo>
                <a:close/>
                <a:moveTo>
                  <a:pt x="14133" y="5774"/>
                </a:moveTo>
                <a:cubicBezTo>
                  <a:pt x="14133" y="10265"/>
                  <a:pt x="14133" y="10265"/>
                  <a:pt x="14133" y="10265"/>
                </a:cubicBezTo>
                <a:cubicBezTo>
                  <a:pt x="20533" y="10265"/>
                  <a:pt x="20533" y="10265"/>
                  <a:pt x="20533" y="10265"/>
                </a:cubicBezTo>
                <a:cubicBezTo>
                  <a:pt x="21067" y="10265"/>
                  <a:pt x="21600" y="9838"/>
                  <a:pt x="21600" y="9410"/>
                </a:cubicBezTo>
                <a:cubicBezTo>
                  <a:pt x="21600" y="6630"/>
                  <a:pt x="21600" y="6630"/>
                  <a:pt x="21600" y="6630"/>
                </a:cubicBezTo>
                <a:cubicBezTo>
                  <a:pt x="21600" y="6202"/>
                  <a:pt x="21067" y="5774"/>
                  <a:pt x="20533" y="5774"/>
                </a:cubicBezTo>
                <a:lnTo>
                  <a:pt x="14133" y="5774"/>
                </a:lnTo>
                <a:close/>
              </a:path>
            </a:pathLst>
          </a:custGeom>
          <a:solidFill>
            <a:srgbClr val="414455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35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304" y="2495238"/>
            <a:ext cx="3490620" cy="2459300"/>
          </a:xfrm>
          <a:prstGeom prst="rect">
            <a:avLst/>
          </a:prstGeom>
        </p:spPr>
      </p:pic>
      <p:sp>
        <p:nvSpPr>
          <p:cNvPr id="6" name="直接连接符 123"/>
          <p:cNvSpPr/>
          <p:nvPr/>
        </p:nvSpPr>
        <p:spPr>
          <a:xfrm>
            <a:off x="1333166" y="672193"/>
            <a:ext cx="9721436" cy="1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txBody>
          <a:bodyPr lIns="60959" rIns="60959"/>
          <a:lstStyle/>
          <a:p>
            <a:endParaRPr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6" y="2563254"/>
            <a:ext cx="3490620" cy="22470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621" y="2405091"/>
            <a:ext cx="3891169" cy="2913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直接连接符 123"/>
          <p:cNvSpPr/>
          <p:nvPr/>
        </p:nvSpPr>
        <p:spPr>
          <a:xfrm>
            <a:off x="1341822" y="668782"/>
            <a:ext cx="9721436" cy="1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txBody>
          <a:bodyPr lIns="60959" rIns="60959"/>
          <a:lstStyle/>
          <a:p>
            <a:endParaRPr sz="2400"/>
          </a:p>
        </p:txBody>
      </p:sp>
      <p:grpSp>
        <p:nvGrpSpPr>
          <p:cNvPr id="2239" name="组合 124"/>
          <p:cNvGrpSpPr/>
          <p:nvPr/>
        </p:nvGrpSpPr>
        <p:grpSpPr>
          <a:xfrm>
            <a:off x="11195046" y="410991"/>
            <a:ext cx="341644" cy="332832"/>
            <a:chOff x="0" y="0"/>
            <a:chExt cx="256231" cy="249622"/>
          </a:xfrm>
        </p:grpSpPr>
        <p:sp>
          <p:nvSpPr>
            <p:cNvPr id="2237" name="Freeform 5"/>
            <p:cNvSpPr/>
            <p:nvPr/>
          </p:nvSpPr>
          <p:spPr>
            <a:xfrm rot="1855731">
              <a:off x="31121" y="37427"/>
              <a:ext cx="193990" cy="17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  <p:sp>
          <p:nvSpPr>
            <p:cNvPr id="2238" name="Freeform 5"/>
            <p:cNvSpPr/>
            <p:nvPr/>
          </p:nvSpPr>
          <p:spPr>
            <a:xfrm rot="1855731">
              <a:off x="37469" y="43057"/>
              <a:ext cx="182926" cy="16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</p:grpSp>
      <p:sp>
        <p:nvSpPr>
          <p:cNvPr id="2240" name="文本框 9"/>
          <p:cNvSpPr txBox="1"/>
          <p:nvPr/>
        </p:nvSpPr>
        <p:spPr>
          <a:xfrm>
            <a:off x="10703312" y="334062"/>
            <a:ext cx="431937" cy="335906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pPr>
            <a:endParaRPr sz="1735" dirty="0"/>
          </a:p>
        </p:txBody>
      </p:sp>
      <p:grpSp>
        <p:nvGrpSpPr>
          <p:cNvPr id="2245" name="组合 64"/>
          <p:cNvGrpSpPr/>
          <p:nvPr/>
        </p:nvGrpSpPr>
        <p:grpSpPr>
          <a:xfrm>
            <a:off x="445278" y="60975"/>
            <a:ext cx="885484" cy="862647"/>
            <a:chOff x="0" y="0"/>
            <a:chExt cx="664111" cy="646983"/>
          </a:xfrm>
        </p:grpSpPr>
        <p:grpSp>
          <p:nvGrpSpPr>
            <p:cNvPr id="2243" name="组合 65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sp>
            <p:nvSpPr>
              <p:cNvPr id="2241" name="Freeform 5"/>
              <p:cNvSpPr/>
              <p:nvPr/>
            </p:nvSpPr>
            <p:spPr>
              <a:xfrm rot="1855731">
                <a:off x="80661" y="97005"/>
                <a:ext cx="502790" cy="452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2242" name="Freeform 5"/>
              <p:cNvSpPr/>
              <p:nvPr/>
            </p:nvSpPr>
            <p:spPr>
              <a:xfrm rot="1855731">
                <a:off x="97115" y="111599"/>
                <a:ext cx="474114" cy="427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2244" name="Freeform 5"/>
            <p:cNvSpPr/>
            <p:nvPr/>
          </p:nvSpPr>
          <p:spPr>
            <a:xfrm rot="1855731">
              <a:off x="114721" y="128685"/>
              <a:ext cx="432458" cy="38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2" name="Freeform 126"/>
          <p:cNvSpPr/>
          <p:nvPr/>
        </p:nvSpPr>
        <p:spPr>
          <a:xfrm>
            <a:off x="708609" y="338147"/>
            <a:ext cx="355873" cy="30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" y="5774"/>
                </a:moveTo>
                <a:cubicBezTo>
                  <a:pt x="12800" y="5774"/>
                  <a:pt x="12800" y="5774"/>
                  <a:pt x="12800" y="5774"/>
                </a:cubicBezTo>
                <a:cubicBezTo>
                  <a:pt x="12800" y="10265"/>
                  <a:pt x="12800" y="10265"/>
                  <a:pt x="12800" y="10265"/>
                </a:cubicBezTo>
                <a:cubicBezTo>
                  <a:pt x="1067" y="10265"/>
                  <a:pt x="1067" y="10265"/>
                  <a:pt x="1067" y="10265"/>
                </a:cubicBezTo>
                <a:cubicBezTo>
                  <a:pt x="533" y="10265"/>
                  <a:pt x="0" y="9838"/>
                  <a:pt x="0" y="9410"/>
                </a:cubicBezTo>
                <a:cubicBezTo>
                  <a:pt x="0" y="6630"/>
                  <a:pt x="0" y="6630"/>
                  <a:pt x="0" y="6630"/>
                </a:cubicBezTo>
                <a:cubicBezTo>
                  <a:pt x="0" y="6202"/>
                  <a:pt x="533" y="5774"/>
                  <a:pt x="1067" y="5774"/>
                </a:cubicBezTo>
                <a:close/>
                <a:moveTo>
                  <a:pt x="15467" y="19248"/>
                </a:moveTo>
                <a:cubicBezTo>
                  <a:pt x="21600" y="19248"/>
                  <a:pt x="21600" y="19248"/>
                  <a:pt x="21600" y="19248"/>
                </a:cubicBezTo>
                <a:cubicBezTo>
                  <a:pt x="21600" y="20958"/>
                  <a:pt x="21600" y="20958"/>
                  <a:pt x="21600" y="20958"/>
                </a:cubicBezTo>
                <a:cubicBezTo>
                  <a:pt x="15467" y="20958"/>
                  <a:pt x="15467" y="20958"/>
                  <a:pt x="15467" y="20958"/>
                </a:cubicBezTo>
                <a:cubicBezTo>
                  <a:pt x="15467" y="19248"/>
                  <a:pt x="15467" y="19248"/>
                  <a:pt x="15467" y="19248"/>
                </a:cubicBezTo>
                <a:close/>
                <a:moveTo>
                  <a:pt x="14133" y="20958"/>
                </a:moveTo>
                <a:cubicBezTo>
                  <a:pt x="14133" y="21600"/>
                  <a:pt x="14133" y="21600"/>
                  <a:pt x="14133" y="21600"/>
                </a:cubicBezTo>
                <a:cubicBezTo>
                  <a:pt x="7733" y="21600"/>
                  <a:pt x="7733" y="21600"/>
                  <a:pt x="7733" y="21600"/>
                </a:cubicBezTo>
                <a:cubicBezTo>
                  <a:pt x="7733" y="20958"/>
                  <a:pt x="7733" y="20958"/>
                  <a:pt x="7733" y="20958"/>
                </a:cubicBezTo>
                <a:cubicBezTo>
                  <a:pt x="0" y="20958"/>
                  <a:pt x="0" y="20958"/>
                  <a:pt x="0" y="20958"/>
                </a:cubicBezTo>
                <a:cubicBezTo>
                  <a:pt x="0" y="19248"/>
                  <a:pt x="0" y="19248"/>
                  <a:pt x="0" y="19248"/>
                </a:cubicBezTo>
                <a:cubicBezTo>
                  <a:pt x="7733" y="19248"/>
                  <a:pt x="7733" y="19248"/>
                  <a:pt x="7733" y="19248"/>
                </a:cubicBezTo>
                <a:cubicBezTo>
                  <a:pt x="7733" y="18606"/>
                  <a:pt x="7733" y="18606"/>
                  <a:pt x="7733" y="18606"/>
                </a:cubicBezTo>
                <a:cubicBezTo>
                  <a:pt x="10133" y="18606"/>
                  <a:pt x="10133" y="18606"/>
                  <a:pt x="10133" y="18606"/>
                </a:cubicBezTo>
                <a:cubicBezTo>
                  <a:pt x="10133" y="16253"/>
                  <a:pt x="10133" y="16253"/>
                  <a:pt x="10133" y="16253"/>
                </a:cubicBezTo>
                <a:cubicBezTo>
                  <a:pt x="1067" y="16253"/>
                  <a:pt x="1067" y="16253"/>
                  <a:pt x="1067" y="16253"/>
                </a:cubicBezTo>
                <a:cubicBezTo>
                  <a:pt x="533" y="16253"/>
                  <a:pt x="0" y="15826"/>
                  <a:pt x="0" y="15398"/>
                </a:cubicBezTo>
                <a:cubicBezTo>
                  <a:pt x="0" y="12404"/>
                  <a:pt x="0" y="12404"/>
                  <a:pt x="0" y="12404"/>
                </a:cubicBezTo>
                <a:cubicBezTo>
                  <a:pt x="0" y="11976"/>
                  <a:pt x="533" y="11549"/>
                  <a:pt x="1067" y="11549"/>
                </a:cubicBezTo>
                <a:cubicBezTo>
                  <a:pt x="12800" y="11549"/>
                  <a:pt x="12800" y="11549"/>
                  <a:pt x="12800" y="11549"/>
                </a:cubicBezTo>
                <a:cubicBezTo>
                  <a:pt x="12800" y="16253"/>
                  <a:pt x="12800" y="16253"/>
                  <a:pt x="12800" y="16253"/>
                </a:cubicBezTo>
                <a:cubicBezTo>
                  <a:pt x="11733" y="16253"/>
                  <a:pt x="11733" y="16253"/>
                  <a:pt x="11733" y="16253"/>
                </a:cubicBezTo>
                <a:cubicBezTo>
                  <a:pt x="11733" y="18606"/>
                  <a:pt x="11733" y="18606"/>
                  <a:pt x="11733" y="18606"/>
                </a:cubicBezTo>
                <a:cubicBezTo>
                  <a:pt x="14133" y="18606"/>
                  <a:pt x="14133" y="18606"/>
                  <a:pt x="14133" y="18606"/>
                </a:cubicBezTo>
                <a:cubicBezTo>
                  <a:pt x="14133" y="19248"/>
                  <a:pt x="14133" y="19248"/>
                  <a:pt x="14133" y="19248"/>
                </a:cubicBezTo>
                <a:cubicBezTo>
                  <a:pt x="14133" y="20958"/>
                  <a:pt x="14133" y="20958"/>
                  <a:pt x="14133" y="20958"/>
                </a:cubicBezTo>
                <a:close/>
                <a:moveTo>
                  <a:pt x="1067" y="0"/>
                </a:moveTo>
                <a:cubicBezTo>
                  <a:pt x="12800" y="0"/>
                  <a:pt x="12800" y="0"/>
                  <a:pt x="12800" y="0"/>
                </a:cubicBezTo>
                <a:cubicBezTo>
                  <a:pt x="12800" y="4491"/>
                  <a:pt x="12800" y="4491"/>
                  <a:pt x="12800" y="4491"/>
                </a:cubicBezTo>
                <a:cubicBezTo>
                  <a:pt x="1067" y="4491"/>
                  <a:pt x="1067" y="4491"/>
                  <a:pt x="1067" y="4491"/>
                </a:cubicBezTo>
                <a:cubicBezTo>
                  <a:pt x="533" y="4491"/>
                  <a:pt x="0" y="4063"/>
                  <a:pt x="0" y="3636"/>
                </a:cubicBezTo>
                <a:cubicBezTo>
                  <a:pt x="0" y="855"/>
                  <a:pt x="0" y="855"/>
                  <a:pt x="0" y="855"/>
                </a:cubicBezTo>
                <a:cubicBezTo>
                  <a:pt x="0" y="428"/>
                  <a:pt x="533" y="0"/>
                  <a:pt x="1067" y="0"/>
                </a:cubicBezTo>
                <a:close/>
                <a:moveTo>
                  <a:pt x="14133" y="11549"/>
                </a:moveTo>
                <a:cubicBezTo>
                  <a:pt x="14133" y="16253"/>
                  <a:pt x="14133" y="16253"/>
                  <a:pt x="14133" y="16253"/>
                </a:cubicBezTo>
                <a:cubicBezTo>
                  <a:pt x="20533" y="16253"/>
                  <a:pt x="20533" y="16253"/>
                  <a:pt x="20533" y="16253"/>
                </a:cubicBezTo>
                <a:cubicBezTo>
                  <a:pt x="21067" y="16253"/>
                  <a:pt x="21600" y="15826"/>
                  <a:pt x="21600" y="15398"/>
                </a:cubicBezTo>
                <a:cubicBezTo>
                  <a:pt x="21600" y="12404"/>
                  <a:pt x="21600" y="12404"/>
                  <a:pt x="21600" y="12404"/>
                </a:cubicBezTo>
                <a:cubicBezTo>
                  <a:pt x="21600" y="11976"/>
                  <a:pt x="21067" y="11549"/>
                  <a:pt x="20533" y="11549"/>
                </a:cubicBezTo>
                <a:cubicBezTo>
                  <a:pt x="14133" y="11549"/>
                  <a:pt x="14133" y="11549"/>
                  <a:pt x="14133" y="11549"/>
                </a:cubicBezTo>
                <a:close/>
                <a:moveTo>
                  <a:pt x="15733" y="1711"/>
                </a:moveTo>
                <a:cubicBezTo>
                  <a:pt x="18400" y="1711"/>
                  <a:pt x="18400" y="1711"/>
                  <a:pt x="18400" y="1711"/>
                </a:cubicBezTo>
                <a:cubicBezTo>
                  <a:pt x="18400" y="2780"/>
                  <a:pt x="18400" y="2780"/>
                  <a:pt x="18400" y="2780"/>
                </a:cubicBezTo>
                <a:cubicBezTo>
                  <a:pt x="15733" y="2780"/>
                  <a:pt x="15733" y="2780"/>
                  <a:pt x="15733" y="2780"/>
                </a:cubicBezTo>
                <a:cubicBezTo>
                  <a:pt x="15733" y="1711"/>
                  <a:pt x="15733" y="1711"/>
                  <a:pt x="15733" y="1711"/>
                </a:cubicBezTo>
                <a:close/>
                <a:moveTo>
                  <a:pt x="15733" y="13473"/>
                </a:moveTo>
                <a:cubicBezTo>
                  <a:pt x="18400" y="13473"/>
                  <a:pt x="18400" y="13473"/>
                  <a:pt x="18400" y="13473"/>
                </a:cubicBezTo>
                <a:cubicBezTo>
                  <a:pt x="18400" y="14329"/>
                  <a:pt x="18400" y="14329"/>
                  <a:pt x="18400" y="14329"/>
                </a:cubicBezTo>
                <a:cubicBezTo>
                  <a:pt x="15733" y="14329"/>
                  <a:pt x="15733" y="14329"/>
                  <a:pt x="15733" y="14329"/>
                </a:cubicBezTo>
                <a:cubicBezTo>
                  <a:pt x="15733" y="13473"/>
                  <a:pt x="15733" y="13473"/>
                  <a:pt x="15733" y="13473"/>
                </a:cubicBezTo>
                <a:close/>
                <a:moveTo>
                  <a:pt x="15733" y="7485"/>
                </a:moveTo>
                <a:cubicBezTo>
                  <a:pt x="18400" y="7485"/>
                  <a:pt x="18400" y="7485"/>
                  <a:pt x="18400" y="7485"/>
                </a:cubicBezTo>
                <a:cubicBezTo>
                  <a:pt x="18400" y="8554"/>
                  <a:pt x="18400" y="8554"/>
                  <a:pt x="18400" y="8554"/>
                </a:cubicBezTo>
                <a:cubicBezTo>
                  <a:pt x="15733" y="8554"/>
                  <a:pt x="15733" y="8554"/>
                  <a:pt x="15733" y="8554"/>
                </a:cubicBezTo>
                <a:cubicBezTo>
                  <a:pt x="15733" y="7485"/>
                  <a:pt x="15733" y="7485"/>
                  <a:pt x="15733" y="7485"/>
                </a:cubicBezTo>
                <a:close/>
                <a:moveTo>
                  <a:pt x="14133" y="0"/>
                </a:moveTo>
                <a:cubicBezTo>
                  <a:pt x="14133" y="4491"/>
                  <a:pt x="14133" y="4491"/>
                  <a:pt x="14133" y="4491"/>
                </a:cubicBezTo>
                <a:cubicBezTo>
                  <a:pt x="20533" y="4491"/>
                  <a:pt x="20533" y="4491"/>
                  <a:pt x="20533" y="4491"/>
                </a:cubicBezTo>
                <a:cubicBezTo>
                  <a:pt x="21067" y="4491"/>
                  <a:pt x="21600" y="4063"/>
                  <a:pt x="21600" y="3636"/>
                </a:cubicBezTo>
                <a:cubicBezTo>
                  <a:pt x="21600" y="855"/>
                  <a:pt x="21600" y="855"/>
                  <a:pt x="21600" y="855"/>
                </a:cubicBezTo>
                <a:cubicBezTo>
                  <a:pt x="21600" y="428"/>
                  <a:pt x="21067" y="0"/>
                  <a:pt x="20533" y="0"/>
                </a:cubicBezTo>
                <a:cubicBezTo>
                  <a:pt x="14133" y="0"/>
                  <a:pt x="14133" y="0"/>
                  <a:pt x="14133" y="0"/>
                </a:cubicBezTo>
                <a:close/>
                <a:moveTo>
                  <a:pt x="14133" y="5774"/>
                </a:moveTo>
                <a:cubicBezTo>
                  <a:pt x="14133" y="10265"/>
                  <a:pt x="14133" y="10265"/>
                  <a:pt x="14133" y="10265"/>
                </a:cubicBezTo>
                <a:cubicBezTo>
                  <a:pt x="20533" y="10265"/>
                  <a:pt x="20533" y="10265"/>
                  <a:pt x="20533" y="10265"/>
                </a:cubicBezTo>
                <a:cubicBezTo>
                  <a:pt x="21067" y="10265"/>
                  <a:pt x="21600" y="9838"/>
                  <a:pt x="21600" y="9410"/>
                </a:cubicBezTo>
                <a:cubicBezTo>
                  <a:pt x="21600" y="6630"/>
                  <a:pt x="21600" y="6630"/>
                  <a:pt x="21600" y="6630"/>
                </a:cubicBezTo>
                <a:cubicBezTo>
                  <a:pt x="21600" y="6202"/>
                  <a:pt x="21067" y="5774"/>
                  <a:pt x="20533" y="5774"/>
                </a:cubicBezTo>
                <a:lnTo>
                  <a:pt x="14133" y="5774"/>
                </a:lnTo>
                <a:close/>
              </a:path>
            </a:pathLst>
          </a:custGeom>
          <a:solidFill>
            <a:srgbClr val="414455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35"/>
          </a:p>
        </p:txBody>
      </p:sp>
      <p:sp>
        <p:nvSpPr>
          <p:cNvPr id="14" name="文本框 9"/>
          <p:cNvSpPr txBox="1"/>
          <p:nvPr/>
        </p:nvSpPr>
        <p:spPr>
          <a:xfrm>
            <a:off x="1269833" y="308834"/>
            <a:ext cx="2099532" cy="335906"/>
          </a:xfrm>
          <a:prstGeom prst="rect">
            <a:avLst/>
          </a:prstGeom>
          <a:ln w="12700">
            <a:miter lim="400000"/>
          </a:ln>
        </p:spPr>
        <p:txBody>
          <a:bodyPr wrap="square"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735" dirty="0"/>
              <a:t>小组分工</a:t>
            </a:r>
            <a:endParaRPr sz="1735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819" y="1198172"/>
            <a:ext cx="8540541" cy="5103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5"/>
          <p:cNvSpPr/>
          <p:nvPr/>
        </p:nvSpPr>
        <p:spPr>
          <a:xfrm rot="3564117">
            <a:off x="4940775" y="-1092798"/>
            <a:ext cx="2268752" cy="2043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6957" y="20435"/>
                </a:moveTo>
                <a:cubicBezTo>
                  <a:pt x="16775" y="20771"/>
                  <a:pt x="16523" y="21062"/>
                  <a:pt x="16200" y="21274"/>
                </a:cubicBezTo>
                <a:cubicBezTo>
                  <a:pt x="15861" y="21495"/>
                  <a:pt x="15491" y="21592"/>
                  <a:pt x="15120" y="21583"/>
                </a:cubicBezTo>
                <a:lnTo>
                  <a:pt x="6433" y="21583"/>
                </a:lnTo>
                <a:cubicBezTo>
                  <a:pt x="6086" y="21583"/>
                  <a:pt x="5723" y="21486"/>
                  <a:pt x="5400" y="21274"/>
                </a:cubicBezTo>
                <a:cubicBezTo>
                  <a:pt x="5077" y="21062"/>
                  <a:pt x="4817" y="20771"/>
                  <a:pt x="4643" y="20426"/>
                </a:cubicBezTo>
                <a:lnTo>
                  <a:pt x="284" y="11966"/>
                </a:lnTo>
                <a:cubicBezTo>
                  <a:pt x="102" y="11622"/>
                  <a:pt x="0" y="11225"/>
                  <a:pt x="0" y="10792"/>
                </a:cubicBezTo>
                <a:cubicBezTo>
                  <a:pt x="0" y="10359"/>
                  <a:pt x="102" y="9962"/>
                  <a:pt x="284" y="9609"/>
                </a:cubicBezTo>
                <a:lnTo>
                  <a:pt x="4627" y="1184"/>
                </a:lnTo>
                <a:cubicBezTo>
                  <a:pt x="4809" y="840"/>
                  <a:pt x="5069" y="531"/>
                  <a:pt x="5400" y="319"/>
                </a:cubicBezTo>
                <a:cubicBezTo>
                  <a:pt x="5707" y="116"/>
                  <a:pt x="6046" y="10"/>
                  <a:pt x="6385" y="1"/>
                </a:cubicBezTo>
                <a:lnTo>
                  <a:pt x="15104" y="1"/>
                </a:lnTo>
                <a:cubicBezTo>
                  <a:pt x="15475" y="-8"/>
                  <a:pt x="15853" y="89"/>
                  <a:pt x="16200" y="319"/>
                </a:cubicBezTo>
                <a:cubicBezTo>
                  <a:pt x="16523" y="522"/>
                  <a:pt x="16783" y="813"/>
                  <a:pt x="16957" y="1158"/>
                </a:cubicBezTo>
                <a:lnTo>
                  <a:pt x="21300" y="9582"/>
                </a:lnTo>
                <a:cubicBezTo>
                  <a:pt x="21490" y="9935"/>
                  <a:pt x="21600" y="10350"/>
                  <a:pt x="21600" y="10792"/>
                </a:cubicBezTo>
                <a:cubicBezTo>
                  <a:pt x="21600" y="11242"/>
                  <a:pt x="21490" y="11657"/>
                  <a:pt x="21293" y="12011"/>
                </a:cubicBezTo>
                <a:lnTo>
                  <a:pt x="16957" y="2043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/>
          </a:gra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60959" rIns="60959"/>
          <a:lstStyle/>
          <a:p>
            <a:pPr>
              <a:defRPr sz="1300"/>
            </a:pPr>
            <a:endParaRPr sz="1735"/>
          </a:p>
        </p:txBody>
      </p:sp>
      <p:sp>
        <p:nvSpPr>
          <p:cNvPr id="129" name="TextBox 7"/>
          <p:cNvSpPr txBox="1"/>
          <p:nvPr/>
        </p:nvSpPr>
        <p:spPr>
          <a:xfrm>
            <a:off x="5495036" y="80372"/>
            <a:ext cx="1176877" cy="61555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ctr">
              <a:defRPr sz="3000" b="1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4000" dirty="0"/>
              <a:t>目 录</a:t>
            </a:r>
            <a:endParaRPr sz="4000" dirty="0"/>
          </a:p>
        </p:txBody>
      </p:sp>
      <p:sp>
        <p:nvSpPr>
          <p:cNvPr id="130" name="Freeform 5"/>
          <p:cNvSpPr/>
          <p:nvPr/>
        </p:nvSpPr>
        <p:spPr>
          <a:xfrm rot="3564117">
            <a:off x="5043540" y="-1000214"/>
            <a:ext cx="2063219" cy="18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6957" y="20435"/>
                </a:moveTo>
                <a:cubicBezTo>
                  <a:pt x="16775" y="20771"/>
                  <a:pt x="16523" y="21062"/>
                  <a:pt x="16200" y="21274"/>
                </a:cubicBezTo>
                <a:cubicBezTo>
                  <a:pt x="15861" y="21495"/>
                  <a:pt x="15491" y="21592"/>
                  <a:pt x="15120" y="21583"/>
                </a:cubicBezTo>
                <a:lnTo>
                  <a:pt x="6433" y="21583"/>
                </a:lnTo>
                <a:cubicBezTo>
                  <a:pt x="6086" y="21583"/>
                  <a:pt x="5723" y="21486"/>
                  <a:pt x="5400" y="21274"/>
                </a:cubicBezTo>
                <a:cubicBezTo>
                  <a:pt x="5077" y="21062"/>
                  <a:pt x="4817" y="20771"/>
                  <a:pt x="4643" y="20426"/>
                </a:cubicBezTo>
                <a:lnTo>
                  <a:pt x="284" y="11966"/>
                </a:lnTo>
                <a:cubicBezTo>
                  <a:pt x="102" y="11622"/>
                  <a:pt x="0" y="11225"/>
                  <a:pt x="0" y="10792"/>
                </a:cubicBezTo>
                <a:cubicBezTo>
                  <a:pt x="0" y="10359"/>
                  <a:pt x="102" y="9962"/>
                  <a:pt x="284" y="9609"/>
                </a:cubicBezTo>
                <a:lnTo>
                  <a:pt x="4627" y="1184"/>
                </a:lnTo>
                <a:cubicBezTo>
                  <a:pt x="4809" y="840"/>
                  <a:pt x="5069" y="531"/>
                  <a:pt x="5400" y="319"/>
                </a:cubicBezTo>
                <a:cubicBezTo>
                  <a:pt x="5707" y="116"/>
                  <a:pt x="6046" y="10"/>
                  <a:pt x="6385" y="1"/>
                </a:cubicBezTo>
                <a:lnTo>
                  <a:pt x="15104" y="1"/>
                </a:lnTo>
                <a:cubicBezTo>
                  <a:pt x="15475" y="-8"/>
                  <a:pt x="15853" y="89"/>
                  <a:pt x="16200" y="319"/>
                </a:cubicBezTo>
                <a:cubicBezTo>
                  <a:pt x="16523" y="522"/>
                  <a:pt x="16783" y="813"/>
                  <a:pt x="16957" y="1158"/>
                </a:cubicBezTo>
                <a:lnTo>
                  <a:pt x="21300" y="9582"/>
                </a:lnTo>
                <a:cubicBezTo>
                  <a:pt x="21490" y="9935"/>
                  <a:pt x="21600" y="10350"/>
                  <a:pt x="21600" y="10792"/>
                </a:cubicBezTo>
                <a:cubicBezTo>
                  <a:pt x="21600" y="11242"/>
                  <a:pt x="21490" y="11657"/>
                  <a:pt x="21293" y="12011"/>
                </a:cubicBezTo>
                <a:lnTo>
                  <a:pt x="16957" y="20435"/>
                </a:lnTo>
                <a:close/>
              </a:path>
            </a:pathLst>
          </a:custGeom>
          <a:ln w="12700">
            <a:solidFill>
              <a:srgbClr val="414455"/>
            </a:solidFill>
            <a:prstDash val="sysDash"/>
            <a:miter/>
          </a:ln>
        </p:spPr>
        <p:txBody>
          <a:bodyPr lIns="60959" rIns="60959"/>
          <a:lstStyle/>
          <a:p>
            <a:pPr>
              <a:defRPr sz="1300"/>
            </a:pPr>
            <a:endParaRPr sz="1735"/>
          </a:p>
        </p:txBody>
      </p:sp>
      <p:sp>
        <p:nvSpPr>
          <p:cNvPr id="131" name="TextBox 79"/>
          <p:cNvSpPr txBox="1"/>
          <p:nvPr/>
        </p:nvSpPr>
        <p:spPr>
          <a:xfrm>
            <a:off x="5520084" y="992995"/>
            <a:ext cx="985076" cy="276999"/>
          </a:xfrm>
          <a:prstGeom prst="rect">
            <a:avLst/>
          </a:prstGeom>
          <a:ln w="12700">
            <a:miter lim="400000"/>
          </a:ln>
        </p:spPr>
        <p:txBody>
          <a:bodyPr wrap="none" lIns="60959" rIns="60959">
            <a:spAutoFit/>
          </a:bodyPr>
          <a:lstStyle>
            <a:lvl1pPr>
              <a:defRPr sz="900" b="1">
                <a:solidFill>
                  <a:srgbClr val="414455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lvl1pPr>
          </a:lstStyle>
          <a:p>
            <a:r>
              <a:rPr sz="1200"/>
              <a:t>CONTENTS</a:t>
            </a:r>
            <a:endParaRPr sz="1200"/>
          </a:p>
        </p:txBody>
      </p:sp>
      <p:grpSp>
        <p:nvGrpSpPr>
          <p:cNvPr id="6" name="组合 5"/>
          <p:cNvGrpSpPr/>
          <p:nvPr/>
        </p:nvGrpSpPr>
        <p:grpSpPr>
          <a:xfrm>
            <a:off x="1842828" y="2400705"/>
            <a:ext cx="1673119" cy="2338536"/>
            <a:chOff x="1126524" y="1845555"/>
            <a:chExt cx="1254839" cy="1753902"/>
          </a:xfrm>
        </p:grpSpPr>
        <p:grpSp>
          <p:nvGrpSpPr>
            <p:cNvPr id="134" name="组合 80"/>
            <p:cNvGrpSpPr/>
            <p:nvPr/>
          </p:nvGrpSpPr>
          <p:grpSpPr>
            <a:xfrm>
              <a:off x="1197565" y="1845555"/>
              <a:ext cx="1183798" cy="1153267"/>
              <a:chOff x="0" y="0"/>
              <a:chExt cx="1183796" cy="1153265"/>
            </a:xfrm>
          </p:grpSpPr>
          <p:sp>
            <p:nvSpPr>
              <p:cNvPr id="132" name="Freeform 5"/>
              <p:cNvSpPr/>
              <p:nvPr/>
            </p:nvSpPr>
            <p:spPr>
              <a:xfrm rot="1855731">
                <a:off x="143781" y="172913"/>
                <a:ext cx="896235" cy="807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133" name="Freeform 5"/>
              <p:cNvSpPr/>
              <p:nvPr/>
            </p:nvSpPr>
            <p:spPr>
              <a:xfrm rot="1855731">
                <a:off x="173111" y="198928"/>
                <a:ext cx="845119" cy="761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135" name="Freeform 5"/>
            <p:cNvSpPr/>
            <p:nvPr/>
          </p:nvSpPr>
          <p:spPr>
            <a:xfrm rot="1855731">
              <a:off x="1402719" y="2073759"/>
              <a:ext cx="773493" cy="696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ln>
              <a:solidFill>
                <a:srgbClr val="414455"/>
              </a:solidFill>
              <a:prstDash val="sysDash"/>
              <a:miter/>
            </a:ln>
          </p:spPr>
          <p:txBody>
            <a:bodyPr lIns="60959" rIns="60959"/>
            <a:lstStyle/>
            <a:p>
              <a:pPr>
                <a:defRPr sz="1300"/>
              </a:pPr>
              <a:endParaRPr sz="1735"/>
            </a:p>
          </p:txBody>
        </p:sp>
        <p:sp>
          <p:nvSpPr>
            <p:cNvPr id="155" name="Freeform 126"/>
            <p:cNvSpPr/>
            <p:nvPr/>
          </p:nvSpPr>
          <p:spPr>
            <a:xfrm>
              <a:off x="1639934" y="2256890"/>
              <a:ext cx="293927" cy="36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" y="5774"/>
                  </a:moveTo>
                  <a:cubicBezTo>
                    <a:pt x="12800" y="5774"/>
                    <a:pt x="12800" y="5774"/>
                    <a:pt x="12800" y="5774"/>
                  </a:cubicBezTo>
                  <a:cubicBezTo>
                    <a:pt x="12800" y="10265"/>
                    <a:pt x="12800" y="10265"/>
                    <a:pt x="12800" y="10265"/>
                  </a:cubicBezTo>
                  <a:cubicBezTo>
                    <a:pt x="1067" y="10265"/>
                    <a:pt x="1067" y="10265"/>
                    <a:pt x="1067" y="10265"/>
                  </a:cubicBezTo>
                  <a:cubicBezTo>
                    <a:pt x="533" y="10265"/>
                    <a:pt x="0" y="9838"/>
                    <a:pt x="0" y="9410"/>
                  </a:cubicBezTo>
                  <a:cubicBezTo>
                    <a:pt x="0" y="6630"/>
                    <a:pt x="0" y="6630"/>
                    <a:pt x="0" y="6630"/>
                  </a:cubicBezTo>
                  <a:cubicBezTo>
                    <a:pt x="0" y="6202"/>
                    <a:pt x="533" y="5774"/>
                    <a:pt x="1067" y="5774"/>
                  </a:cubicBezTo>
                  <a:close/>
                  <a:moveTo>
                    <a:pt x="15467" y="19248"/>
                  </a:moveTo>
                  <a:cubicBezTo>
                    <a:pt x="21600" y="19248"/>
                    <a:pt x="21600" y="19248"/>
                    <a:pt x="21600" y="19248"/>
                  </a:cubicBezTo>
                  <a:cubicBezTo>
                    <a:pt x="21600" y="20958"/>
                    <a:pt x="21600" y="20958"/>
                    <a:pt x="21600" y="20958"/>
                  </a:cubicBezTo>
                  <a:cubicBezTo>
                    <a:pt x="15467" y="20958"/>
                    <a:pt x="15467" y="20958"/>
                    <a:pt x="15467" y="20958"/>
                  </a:cubicBezTo>
                  <a:cubicBezTo>
                    <a:pt x="15467" y="19248"/>
                    <a:pt x="15467" y="19248"/>
                    <a:pt x="15467" y="19248"/>
                  </a:cubicBezTo>
                  <a:close/>
                  <a:moveTo>
                    <a:pt x="14133" y="20958"/>
                  </a:moveTo>
                  <a:cubicBezTo>
                    <a:pt x="14133" y="21600"/>
                    <a:pt x="14133" y="21600"/>
                    <a:pt x="14133" y="21600"/>
                  </a:cubicBezTo>
                  <a:cubicBezTo>
                    <a:pt x="7733" y="21600"/>
                    <a:pt x="7733" y="21600"/>
                    <a:pt x="7733" y="21600"/>
                  </a:cubicBezTo>
                  <a:cubicBezTo>
                    <a:pt x="7733" y="20958"/>
                    <a:pt x="7733" y="20958"/>
                    <a:pt x="7733" y="20958"/>
                  </a:cubicBezTo>
                  <a:cubicBezTo>
                    <a:pt x="0" y="20958"/>
                    <a:pt x="0" y="20958"/>
                    <a:pt x="0" y="20958"/>
                  </a:cubicBezTo>
                  <a:cubicBezTo>
                    <a:pt x="0" y="19248"/>
                    <a:pt x="0" y="19248"/>
                    <a:pt x="0" y="19248"/>
                  </a:cubicBezTo>
                  <a:cubicBezTo>
                    <a:pt x="7733" y="19248"/>
                    <a:pt x="7733" y="19248"/>
                    <a:pt x="7733" y="19248"/>
                  </a:cubicBezTo>
                  <a:cubicBezTo>
                    <a:pt x="7733" y="18606"/>
                    <a:pt x="7733" y="18606"/>
                    <a:pt x="7733" y="18606"/>
                  </a:cubicBezTo>
                  <a:cubicBezTo>
                    <a:pt x="10133" y="18606"/>
                    <a:pt x="10133" y="18606"/>
                    <a:pt x="10133" y="18606"/>
                  </a:cubicBezTo>
                  <a:cubicBezTo>
                    <a:pt x="10133" y="16253"/>
                    <a:pt x="10133" y="16253"/>
                    <a:pt x="10133" y="16253"/>
                  </a:cubicBezTo>
                  <a:cubicBezTo>
                    <a:pt x="1067" y="16253"/>
                    <a:pt x="1067" y="16253"/>
                    <a:pt x="1067" y="16253"/>
                  </a:cubicBezTo>
                  <a:cubicBezTo>
                    <a:pt x="533" y="16253"/>
                    <a:pt x="0" y="15826"/>
                    <a:pt x="0" y="15398"/>
                  </a:cubicBezTo>
                  <a:cubicBezTo>
                    <a:pt x="0" y="12404"/>
                    <a:pt x="0" y="12404"/>
                    <a:pt x="0" y="12404"/>
                  </a:cubicBezTo>
                  <a:cubicBezTo>
                    <a:pt x="0" y="11976"/>
                    <a:pt x="533" y="11549"/>
                    <a:pt x="1067" y="11549"/>
                  </a:cubicBezTo>
                  <a:cubicBezTo>
                    <a:pt x="12800" y="11549"/>
                    <a:pt x="12800" y="11549"/>
                    <a:pt x="12800" y="11549"/>
                  </a:cubicBezTo>
                  <a:cubicBezTo>
                    <a:pt x="12800" y="16253"/>
                    <a:pt x="12800" y="16253"/>
                    <a:pt x="12800" y="16253"/>
                  </a:cubicBezTo>
                  <a:cubicBezTo>
                    <a:pt x="11733" y="16253"/>
                    <a:pt x="11733" y="16253"/>
                    <a:pt x="11733" y="16253"/>
                  </a:cubicBezTo>
                  <a:cubicBezTo>
                    <a:pt x="11733" y="18606"/>
                    <a:pt x="11733" y="18606"/>
                    <a:pt x="11733" y="18606"/>
                  </a:cubicBezTo>
                  <a:cubicBezTo>
                    <a:pt x="14133" y="18606"/>
                    <a:pt x="14133" y="18606"/>
                    <a:pt x="14133" y="18606"/>
                  </a:cubicBezTo>
                  <a:cubicBezTo>
                    <a:pt x="14133" y="19248"/>
                    <a:pt x="14133" y="19248"/>
                    <a:pt x="14133" y="19248"/>
                  </a:cubicBezTo>
                  <a:cubicBezTo>
                    <a:pt x="14133" y="20958"/>
                    <a:pt x="14133" y="20958"/>
                    <a:pt x="14133" y="20958"/>
                  </a:cubicBezTo>
                  <a:close/>
                  <a:moveTo>
                    <a:pt x="1067" y="0"/>
                  </a:moveTo>
                  <a:cubicBezTo>
                    <a:pt x="12800" y="0"/>
                    <a:pt x="12800" y="0"/>
                    <a:pt x="12800" y="0"/>
                  </a:cubicBezTo>
                  <a:cubicBezTo>
                    <a:pt x="12800" y="4491"/>
                    <a:pt x="12800" y="4491"/>
                    <a:pt x="12800" y="4491"/>
                  </a:cubicBezTo>
                  <a:cubicBezTo>
                    <a:pt x="1067" y="4491"/>
                    <a:pt x="1067" y="4491"/>
                    <a:pt x="1067" y="4491"/>
                  </a:cubicBezTo>
                  <a:cubicBezTo>
                    <a:pt x="533" y="4491"/>
                    <a:pt x="0" y="4063"/>
                    <a:pt x="0" y="3636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428"/>
                    <a:pt x="533" y="0"/>
                    <a:pt x="1067" y="0"/>
                  </a:cubicBezTo>
                  <a:close/>
                  <a:moveTo>
                    <a:pt x="14133" y="11549"/>
                  </a:moveTo>
                  <a:cubicBezTo>
                    <a:pt x="14133" y="16253"/>
                    <a:pt x="14133" y="16253"/>
                    <a:pt x="14133" y="16253"/>
                  </a:cubicBezTo>
                  <a:cubicBezTo>
                    <a:pt x="20533" y="16253"/>
                    <a:pt x="20533" y="16253"/>
                    <a:pt x="20533" y="16253"/>
                  </a:cubicBezTo>
                  <a:cubicBezTo>
                    <a:pt x="21067" y="16253"/>
                    <a:pt x="21600" y="15826"/>
                    <a:pt x="21600" y="15398"/>
                  </a:cubicBezTo>
                  <a:cubicBezTo>
                    <a:pt x="21600" y="12404"/>
                    <a:pt x="21600" y="12404"/>
                    <a:pt x="21600" y="12404"/>
                  </a:cubicBezTo>
                  <a:cubicBezTo>
                    <a:pt x="21600" y="11976"/>
                    <a:pt x="21067" y="11549"/>
                    <a:pt x="20533" y="11549"/>
                  </a:cubicBezTo>
                  <a:cubicBezTo>
                    <a:pt x="14133" y="11549"/>
                    <a:pt x="14133" y="11549"/>
                    <a:pt x="14133" y="11549"/>
                  </a:cubicBezTo>
                  <a:close/>
                  <a:moveTo>
                    <a:pt x="15733" y="1711"/>
                  </a:moveTo>
                  <a:cubicBezTo>
                    <a:pt x="18400" y="1711"/>
                    <a:pt x="18400" y="1711"/>
                    <a:pt x="18400" y="1711"/>
                  </a:cubicBezTo>
                  <a:cubicBezTo>
                    <a:pt x="18400" y="2780"/>
                    <a:pt x="18400" y="2780"/>
                    <a:pt x="18400" y="2780"/>
                  </a:cubicBezTo>
                  <a:cubicBezTo>
                    <a:pt x="15733" y="2780"/>
                    <a:pt x="15733" y="2780"/>
                    <a:pt x="15733" y="2780"/>
                  </a:cubicBezTo>
                  <a:cubicBezTo>
                    <a:pt x="15733" y="1711"/>
                    <a:pt x="15733" y="1711"/>
                    <a:pt x="15733" y="1711"/>
                  </a:cubicBezTo>
                  <a:close/>
                  <a:moveTo>
                    <a:pt x="15733" y="13473"/>
                  </a:moveTo>
                  <a:cubicBezTo>
                    <a:pt x="18400" y="13473"/>
                    <a:pt x="18400" y="13473"/>
                    <a:pt x="18400" y="13473"/>
                  </a:cubicBezTo>
                  <a:cubicBezTo>
                    <a:pt x="18400" y="14329"/>
                    <a:pt x="18400" y="14329"/>
                    <a:pt x="18400" y="14329"/>
                  </a:cubicBezTo>
                  <a:cubicBezTo>
                    <a:pt x="15733" y="14329"/>
                    <a:pt x="15733" y="14329"/>
                    <a:pt x="15733" y="14329"/>
                  </a:cubicBezTo>
                  <a:cubicBezTo>
                    <a:pt x="15733" y="13473"/>
                    <a:pt x="15733" y="13473"/>
                    <a:pt x="15733" y="13473"/>
                  </a:cubicBezTo>
                  <a:close/>
                  <a:moveTo>
                    <a:pt x="15733" y="7485"/>
                  </a:moveTo>
                  <a:cubicBezTo>
                    <a:pt x="18400" y="7485"/>
                    <a:pt x="18400" y="7485"/>
                    <a:pt x="18400" y="7485"/>
                  </a:cubicBezTo>
                  <a:cubicBezTo>
                    <a:pt x="18400" y="8554"/>
                    <a:pt x="18400" y="8554"/>
                    <a:pt x="18400" y="8554"/>
                  </a:cubicBezTo>
                  <a:cubicBezTo>
                    <a:pt x="15733" y="8554"/>
                    <a:pt x="15733" y="8554"/>
                    <a:pt x="15733" y="8554"/>
                  </a:cubicBezTo>
                  <a:cubicBezTo>
                    <a:pt x="15733" y="7485"/>
                    <a:pt x="15733" y="7485"/>
                    <a:pt x="15733" y="7485"/>
                  </a:cubicBezTo>
                  <a:close/>
                  <a:moveTo>
                    <a:pt x="14133" y="0"/>
                  </a:moveTo>
                  <a:cubicBezTo>
                    <a:pt x="14133" y="4491"/>
                    <a:pt x="14133" y="4491"/>
                    <a:pt x="14133" y="4491"/>
                  </a:cubicBezTo>
                  <a:cubicBezTo>
                    <a:pt x="20533" y="4491"/>
                    <a:pt x="20533" y="4491"/>
                    <a:pt x="20533" y="4491"/>
                  </a:cubicBezTo>
                  <a:cubicBezTo>
                    <a:pt x="21067" y="4491"/>
                    <a:pt x="21600" y="4063"/>
                    <a:pt x="21600" y="3636"/>
                  </a:cubicBezTo>
                  <a:cubicBezTo>
                    <a:pt x="21600" y="855"/>
                    <a:pt x="21600" y="855"/>
                    <a:pt x="21600" y="855"/>
                  </a:cubicBezTo>
                  <a:cubicBezTo>
                    <a:pt x="21600" y="428"/>
                    <a:pt x="21067" y="0"/>
                    <a:pt x="20533" y="0"/>
                  </a:cubicBezTo>
                  <a:cubicBezTo>
                    <a:pt x="14133" y="0"/>
                    <a:pt x="14133" y="0"/>
                    <a:pt x="14133" y="0"/>
                  </a:cubicBezTo>
                  <a:close/>
                  <a:moveTo>
                    <a:pt x="14133" y="5774"/>
                  </a:moveTo>
                  <a:cubicBezTo>
                    <a:pt x="14133" y="10265"/>
                    <a:pt x="14133" y="10265"/>
                    <a:pt x="14133" y="10265"/>
                  </a:cubicBezTo>
                  <a:cubicBezTo>
                    <a:pt x="20533" y="10265"/>
                    <a:pt x="20533" y="10265"/>
                    <a:pt x="20533" y="10265"/>
                  </a:cubicBezTo>
                  <a:cubicBezTo>
                    <a:pt x="21067" y="10265"/>
                    <a:pt x="21600" y="9838"/>
                    <a:pt x="21600" y="9410"/>
                  </a:cubicBezTo>
                  <a:cubicBezTo>
                    <a:pt x="21600" y="6630"/>
                    <a:pt x="21600" y="6630"/>
                    <a:pt x="21600" y="6630"/>
                  </a:cubicBezTo>
                  <a:cubicBezTo>
                    <a:pt x="21600" y="6202"/>
                    <a:pt x="21067" y="5774"/>
                    <a:pt x="20533" y="5774"/>
                  </a:cubicBezTo>
                  <a:lnTo>
                    <a:pt x="14133" y="5774"/>
                  </a:lnTo>
                  <a:close/>
                </a:path>
              </a:pathLst>
            </a:custGeom>
            <a:solidFill>
              <a:srgbClr val="414455"/>
            </a:solidFill>
            <a:ln w="12700">
              <a:miter lim="400000"/>
            </a:ln>
          </p:spPr>
          <p:txBody>
            <a:bodyPr lIns="60959" rIns="60959"/>
            <a:lstStyle/>
            <a:p>
              <a:pPr>
                <a:defRPr sz="1300">
                  <a:solidFill>
                    <a:srgbClr val="59595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1735"/>
            </a:p>
          </p:txBody>
        </p:sp>
        <p:sp>
          <p:nvSpPr>
            <p:cNvPr id="163" name="矩形 43"/>
            <p:cNvSpPr txBox="1"/>
            <p:nvPr/>
          </p:nvSpPr>
          <p:spPr>
            <a:xfrm>
              <a:off x="1126524" y="2991983"/>
              <a:ext cx="1246493" cy="60747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0959" rIns="60959">
              <a:spAutoFit/>
            </a:bodyPr>
            <a:lstStyle/>
            <a:p>
              <a:pPr algn="ctr">
                <a:lnSpc>
                  <a:spcPct val="130000"/>
                </a:lnSpc>
                <a:defRPr sz="1200">
                  <a:solidFill>
                    <a:srgbClr val="41445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sz="1600" dirty="0"/>
                <a:t>01</a:t>
              </a:r>
              <a:endParaRPr sz="1600" dirty="0"/>
            </a:p>
            <a:p>
              <a:pPr algn="ctr">
                <a:spcBef>
                  <a:spcPts val="665"/>
                </a:spcBef>
                <a:defRPr sz="1500" b="1">
                  <a:solidFill>
                    <a:srgbClr val="41445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2000" dirty="0"/>
                <a:t>游戏功能总览</a:t>
              </a:r>
              <a:endParaRPr sz="20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42945" y="2400707"/>
            <a:ext cx="1713288" cy="2287531"/>
            <a:chOff x="2557803" y="1883809"/>
            <a:chExt cx="1284966" cy="1715648"/>
          </a:xfrm>
        </p:grpSpPr>
        <p:grpSp>
          <p:nvGrpSpPr>
            <p:cNvPr id="138" name="组合 84"/>
            <p:cNvGrpSpPr/>
            <p:nvPr/>
          </p:nvGrpSpPr>
          <p:grpSpPr>
            <a:xfrm>
              <a:off x="2623454" y="1883809"/>
              <a:ext cx="1137551" cy="1108212"/>
              <a:chOff x="0" y="0"/>
              <a:chExt cx="1137549" cy="1108210"/>
            </a:xfrm>
          </p:grpSpPr>
          <p:sp>
            <p:nvSpPr>
              <p:cNvPr id="136" name="Freeform 5"/>
              <p:cNvSpPr/>
              <p:nvPr/>
            </p:nvSpPr>
            <p:spPr>
              <a:xfrm rot="1855731">
                <a:off x="138164" y="166158"/>
                <a:ext cx="861222" cy="775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137" name="Freeform 5"/>
              <p:cNvSpPr/>
              <p:nvPr/>
            </p:nvSpPr>
            <p:spPr>
              <a:xfrm rot="1855731">
                <a:off x="166348" y="191156"/>
                <a:ext cx="812103" cy="731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139" name="Freeform 5"/>
            <p:cNvSpPr/>
            <p:nvPr/>
          </p:nvSpPr>
          <p:spPr>
            <a:xfrm rot="1855731">
              <a:off x="2820592" y="2103097"/>
              <a:ext cx="743275" cy="66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ln>
              <a:solidFill>
                <a:srgbClr val="414455"/>
              </a:solidFill>
              <a:prstDash val="sysDash"/>
              <a:miter/>
            </a:ln>
          </p:spPr>
          <p:txBody>
            <a:bodyPr lIns="60959" rIns="60959"/>
            <a:lstStyle/>
            <a:p>
              <a:pPr>
                <a:defRPr sz="1300"/>
              </a:pPr>
              <a:endParaRPr sz="1735"/>
            </a:p>
          </p:txBody>
        </p:sp>
        <p:sp>
          <p:nvSpPr>
            <p:cNvPr id="156" name="Freeform 261"/>
            <p:cNvSpPr/>
            <p:nvPr/>
          </p:nvSpPr>
          <p:spPr>
            <a:xfrm>
              <a:off x="2989670" y="2270056"/>
              <a:ext cx="389354" cy="389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98" y="3265"/>
                  </a:moveTo>
                  <a:cubicBezTo>
                    <a:pt x="18586" y="251"/>
                    <a:pt x="18586" y="251"/>
                    <a:pt x="18586" y="251"/>
                  </a:cubicBezTo>
                  <a:cubicBezTo>
                    <a:pt x="18335" y="251"/>
                    <a:pt x="18335" y="251"/>
                    <a:pt x="18084" y="251"/>
                  </a:cubicBezTo>
                  <a:cubicBezTo>
                    <a:pt x="18084" y="251"/>
                    <a:pt x="17833" y="251"/>
                    <a:pt x="17833" y="251"/>
                  </a:cubicBezTo>
                  <a:cubicBezTo>
                    <a:pt x="17581" y="502"/>
                    <a:pt x="17330" y="753"/>
                    <a:pt x="17330" y="1005"/>
                  </a:cubicBezTo>
                  <a:cubicBezTo>
                    <a:pt x="17330" y="2512"/>
                    <a:pt x="17330" y="2512"/>
                    <a:pt x="17330" y="2512"/>
                  </a:cubicBezTo>
                  <a:cubicBezTo>
                    <a:pt x="14819" y="2512"/>
                    <a:pt x="14819" y="2512"/>
                    <a:pt x="14819" y="2512"/>
                  </a:cubicBezTo>
                  <a:cubicBezTo>
                    <a:pt x="14819" y="251"/>
                    <a:pt x="14819" y="251"/>
                    <a:pt x="14819" y="251"/>
                  </a:cubicBezTo>
                  <a:cubicBezTo>
                    <a:pt x="14819" y="251"/>
                    <a:pt x="14819" y="0"/>
                    <a:pt x="14567" y="0"/>
                  </a:cubicBezTo>
                  <a:cubicBezTo>
                    <a:pt x="11553" y="0"/>
                    <a:pt x="11553" y="0"/>
                    <a:pt x="11553" y="0"/>
                  </a:cubicBezTo>
                  <a:cubicBezTo>
                    <a:pt x="11302" y="0"/>
                    <a:pt x="11302" y="251"/>
                    <a:pt x="11302" y="251"/>
                  </a:cubicBezTo>
                  <a:cubicBezTo>
                    <a:pt x="11302" y="2512"/>
                    <a:pt x="11302" y="2512"/>
                    <a:pt x="11302" y="2512"/>
                  </a:cubicBezTo>
                  <a:cubicBezTo>
                    <a:pt x="11051" y="2763"/>
                    <a:pt x="11051" y="3014"/>
                    <a:pt x="11051" y="3265"/>
                  </a:cubicBezTo>
                  <a:cubicBezTo>
                    <a:pt x="11051" y="5274"/>
                    <a:pt x="11051" y="5274"/>
                    <a:pt x="11051" y="5274"/>
                  </a:cubicBezTo>
                  <a:cubicBezTo>
                    <a:pt x="11051" y="5526"/>
                    <a:pt x="11051" y="5777"/>
                    <a:pt x="11302" y="6028"/>
                  </a:cubicBezTo>
                  <a:cubicBezTo>
                    <a:pt x="11302" y="6781"/>
                    <a:pt x="11302" y="6781"/>
                    <a:pt x="11302" y="6781"/>
                  </a:cubicBezTo>
                  <a:cubicBezTo>
                    <a:pt x="9293" y="6781"/>
                    <a:pt x="9293" y="6781"/>
                    <a:pt x="9293" y="6781"/>
                  </a:cubicBezTo>
                  <a:cubicBezTo>
                    <a:pt x="9293" y="5274"/>
                    <a:pt x="9293" y="5274"/>
                    <a:pt x="9293" y="5274"/>
                  </a:cubicBezTo>
                  <a:cubicBezTo>
                    <a:pt x="9293" y="5023"/>
                    <a:pt x="9042" y="4772"/>
                    <a:pt x="8540" y="4521"/>
                  </a:cubicBezTo>
                  <a:cubicBezTo>
                    <a:pt x="8540" y="4521"/>
                    <a:pt x="8288" y="4521"/>
                    <a:pt x="8037" y="4521"/>
                  </a:cubicBezTo>
                  <a:cubicBezTo>
                    <a:pt x="7786" y="4521"/>
                    <a:pt x="7535" y="4521"/>
                    <a:pt x="7284" y="4521"/>
                  </a:cubicBezTo>
                  <a:cubicBezTo>
                    <a:pt x="753" y="7535"/>
                    <a:pt x="753" y="7535"/>
                    <a:pt x="753" y="7535"/>
                  </a:cubicBezTo>
                  <a:cubicBezTo>
                    <a:pt x="251" y="7786"/>
                    <a:pt x="0" y="8288"/>
                    <a:pt x="0" y="8540"/>
                  </a:cubicBezTo>
                  <a:cubicBezTo>
                    <a:pt x="0" y="9042"/>
                    <a:pt x="251" y="9544"/>
                    <a:pt x="753" y="9544"/>
                  </a:cubicBezTo>
                  <a:cubicBezTo>
                    <a:pt x="7284" y="12558"/>
                    <a:pt x="7284" y="12558"/>
                    <a:pt x="7284" y="12558"/>
                  </a:cubicBezTo>
                  <a:cubicBezTo>
                    <a:pt x="7284" y="12809"/>
                    <a:pt x="7535" y="12809"/>
                    <a:pt x="7786" y="12809"/>
                  </a:cubicBezTo>
                  <a:cubicBezTo>
                    <a:pt x="8037" y="12809"/>
                    <a:pt x="8288" y="12809"/>
                    <a:pt x="8540" y="12558"/>
                  </a:cubicBezTo>
                  <a:cubicBezTo>
                    <a:pt x="9042" y="12558"/>
                    <a:pt x="9293" y="12056"/>
                    <a:pt x="9293" y="11805"/>
                  </a:cubicBezTo>
                  <a:cubicBezTo>
                    <a:pt x="9293" y="10549"/>
                    <a:pt x="9293" y="10549"/>
                    <a:pt x="9293" y="10549"/>
                  </a:cubicBezTo>
                  <a:cubicBezTo>
                    <a:pt x="11302" y="10549"/>
                    <a:pt x="11302" y="10549"/>
                    <a:pt x="11302" y="10549"/>
                  </a:cubicBezTo>
                  <a:cubicBezTo>
                    <a:pt x="11302" y="21349"/>
                    <a:pt x="11302" y="21349"/>
                    <a:pt x="11302" y="21349"/>
                  </a:cubicBezTo>
                  <a:cubicBezTo>
                    <a:pt x="11302" y="21600"/>
                    <a:pt x="11302" y="21600"/>
                    <a:pt x="11553" y="21600"/>
                  </a:cubicBezTo>
                  <a:cubicBezTo>
                    <a:pt x="14567" y="21600"/>
                    <a:pt x="14567" y="21600"/>
                    <a:pt x="14567" y="21600"/>
                  </a:cubicBezTo>
                  <a:cubicBezTo>
                    <a:pt x="14819" y="21600"/>
                    <a:pt x="14819" y="21600"/>
                    <a:pt x="14819" y="21349"/>
                  </a:cubicBezTo>
                  <a:cubicBezTo>
                    <a:pt x="14819" y="10298"/>
                    <a:pt x="14819" y="10298"/>
                    <a:pt x="14819" y="10298"/>
                  </a:cubicBezTo>
                  <a:cubicBezTo>
                    <a:pt x="15321" y="10298"/>
                    <a:pt x="15572" y="10047"/>
                    <a:pt x="15572" y="9544"/>
                  </a:cubicBezTo>
                  <a:cubicBezTo>
                    <a:pt x="15572" y="7535"/>
                    <a:pt x="15572" y="7535"/>
                    <a:pt x="15572" y="7535"/>
                  </a:cubicBezTo>
                  <a:cubicBezTo>
                    <a:pt x="15572" y="7284"/>
                    <a:pt x="15321" y="7033"/>
                    <a:pt x="14819" y="6781"/>
                  </a:cubicBezTo>
                  <a:cubicBezTo>
                    <a:pt x="14819" y="6279"/>
                    <a:pt x="14819" y="6279"/>
                    <a:pt x="14819" y="6279"/>
                  </a:cubicBezTo>
                  <a:cubicBezTo>
                    <a:pt x="17330" y="6279"/>
                    <a:pt x="17330" y="6279"/>
                    <a:pt x="17330" y="6279"/>
                  </a:cubicBezTo>
                  <a:cubicBezTo>
                    <a:pt x="17330" y="7535"/>
                    <a:pt x="17330" y="7535"/>
                    <a:pt x="17330" y="7535"/>
                  </a:cubicBezTo>
                  <a:cubicBezTo>
                    <a:pt x="17330" y="7786"/>
                    <a:pt x="17581" y="8288"/>
                    <a:pt x="17833" y="8288"/>
                  </a:cubicBezTo>
                  <a:cubicBezTo>
                    <a:pt x="17833" y="8540"/>
                    <a:pt x="18084" y="8540"/>
                    <a:pt x="18335" y="8540"/>
                  </a:cubicBezTo>
                  <a:cubicBezTo>
                    <a:pt x="18335" y="8540"/>
                    <a:pt x="18586" y="8540"/>
                    <a:pt x="18586" y="8288"/>
                  </a:cubicBezTo>
                  <a:cubicBezTo>
                    <a:pt x="21098" y="5274"/>
                    <a:pt x="21098" y="5274"/>
                    <a:pt x="21098" y="5274"/>
                  </a:cubicBezTo>
                  <a:cubicBezTo>
                    <a:pt x="21349" y="5274"/>
                    <a:pt x="21600" y="4772"/>
                    <a:pt x="21600" y="4270"/>
                  </a:cubicBezTo>
                  <a:cubicBezTo>
                    <a:pt x="21600" y="4019"/>
                    <a:pt x="21349" y="3516"/>
                    <a:pt x="21098" y="3265"/>
                  </a:cubicBezTo>
                  <a:close/>
                </a:path>
              </a:pathLst>
            </a:custGeom>
            <a:solidFill>
              <a:srgbClr val="414455"/>
            </a:solidFill>
            <a:ln w="12700">
              <a:miter lim="400000"/>
            </a:ln>
          </p:spPr>
          <p:txBody>
            <a:bodyPr lIns="60959" rIns="60959"/>
            <a:lstStyle/>
            <a:p>
              <a:pPr>
                <a:defRPr sz="1300">
                  <a:solidFill>
                    <a:srgbClr val="595959"/>
                  </a:solidFill>
                </a:defRPr>
              </a:pPr>
              <a:endParaRPr sz="1735"/>
            </a:p>
          </p:txBody>
        </p:sp>
        <p:sp>
          <p:nvSpPr>
            <p:cNvPr id="164" name="矩形 47"/>
            <p:cNvSpPr txBox="1"/>
            <p:nvPr/>
          </p:nvSpPr>
          <p:spPr>
            <a:xfrm>
              <a:off x="2557803" y="2991983"/>
              <a:ext cx="1284966" cy="60747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0959" rIns="60959">
              <a:spAutoFit/>
            </a:bodyPr>
            <a:lstStyle/>
            <a:p>
              <a:pPr algn="ctr">
                <a:lnSpc>
                  <a:spcPct val="130000"/>
                </a:lnSpc>
                <a:defRPr sz="1200">
                  <a:solidFill>
                    <a:srgbClr val="41445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sz="1600" dirty="0"/>
                <a:t>02</a:t>
              </a:r>
              <a:endParaRPr sz="1600" dirty="0"/>
            </a:p>
            <a:p>
              <a:pPr algn="ctr">
                <a:spcBef>
                  <a:spcPts val="665"/>
                </a:spcBef>
                <a:defRPr sz="1500" b="1">
                  <a:solidFill>
                    <a:srgbClr val="41445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en-US" altLang="zh-CN" sz="2000" dirty="0"/>
                <a:t>C++</a:t>
              </a:r>
              <a:r>
                <a:rPr lang="zh-CN" altLang="en-US" sz="2000" dirty="0"/>
                <a:t>类的设计</a:t>
              </a:r>
              <a:endParaRPr sz="20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807981" y="2400703"/>
            <a:ext cx="1713288" cy="2492652"/>
            <a:chOff x="3944003" y="1883809"/>
            <a:chExt cx="1284966" cy="1869489"/>
          </a:xfrm>
        </p:grpSpPr>
        <p:grpSp>
          <p:nvGrpSpPr>
            <p:cNvPr id="142" name="组合 88"/>
            <p:cNvGrpSpPr/>
            <p:nvPr/>
          </p:nvGrpSpPr>
          <p:grpSpPr>
            <a:xfrm>
              <a:off x="4008308" y="1883809"/>
              <a:ext cx="1137551" cy="1108212"/>
              <a:chOff x="0" y="0"/>
              <a:chExt cx="1137549" cy="1108210"/>
            </a:xfrm>
          </p:grpSpPr>
          <p:sp>
            <p:nvSpPr>
              <p:cNvPr id="140" name="Freeform 5"/>
              <p:cNvSpPr/>
              <p:nvPr/>
            </p:nvSpPr>
            <p:spPr>
              <a:xfrm rot="1855731">
                <a:off x="138164" y="166158"/>
                <a:ext cx="861222" cy="775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141" name="Freeform 5"/>
              <p:cNvSpPr/>
              <p:nvPr/>
            </p:nvSpPr>
            <p:spPr>
              <a:xfrm rot="1855731">
                <a:off x="166348" y="191156"/>
                <a:ext cx="812103" cy="731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143" name="Freeform 5"/>
            <p:cNvSpPr/>
            <p:nvPr/>
          </p:nvSpPr>
          <p:spPr>
            <a:xfrm rot="1855731">
              <a:off x="4205447" y="2103097"/>
              <a:ext cx="743275" cy="66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ln>
              <a:solidFill>
                <a:srgbClr val="414455"/>
              </a:solidFill>
              <a:prstDash val="sysDash"/>
              <a:miter/>
            </a:ln>
          </p:spPr>
          <p:txBody>
            <a:bodyPr lIns="60959" rIns="60959"/>
            <a:lstStyle/>
            <a:p>
              <a:pPr>
                <a:defRPr sz="1300"/>
              </a:pPr>
              <a:endParaRPr sz="1735"/>
            </a:p>
          </p:txBody>
        </p:sp>
        <p:grpSp>
          <p:nvGrpSpPr>
            <p:cNvPr id="160" name="组合 40"/>
            <p:cNvGrpSpPr/>
            <p:nvPr/>
          </p:nvGrpSpPr>
          <p:grpSpPr>
            <a:xfrm>
              <a:off x="4373991" y="2243554"/>
              <a:ext cx="449963" cy="388720"/>
              <a:chOff x="0" y="0"/>
              <a:chExt cx="449962" cy="388718"/>
            </a:xfrm>
          </p:grpSpPr>
          <p:sp>
            <p:nvSpPr>
              <p:cNvPr id="157" name="Freeform 301"/>
              <p:cNvSpPr/>
              <p:nvPr/>
            </p:nvSpPr>
            <p:spPr>
              <a:xfrm>
                <a:off x="148842" y="87595"/>
                <a:ext cx="301121" cy="301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4" h="21374" extrusionOk="0">
                    <a:moveTo>
                      <a:pt x="2234" y="4988"/>
                    </a:moveTo>
                    <a:cubicBezTo>
                      <a:pt x="2979" y="5360"/>
                      <a:pt x="2607" y="6477"/>
                      <a:pt x="2607" y="6850"/>
                    </a:cubicBezTo>
                    <a:cubicBezTo>
                      <a:pt x="2607" y="7222"/>
                      <a:pt x="1862" y="7222"/>
                      <a:pt x="1490" y="7222"/>
                    </a:cubicBezTo>
                    <a:cubicBezTo>
                      <a:pt x="745" y="7222"/>
                      <a:pt x="0" y="7595"/>
                      <a:pt x="0" y="8340"/>
                    </a:cubicBezTo>
                    <a:cubicBezTo>
                      <a:pt x="0" y="9084"/>
                      <a:pt x="0" y="9829"/>
                      <a:pt x="745" y="9829"/>
                    </a:cubicBezTo>
                    <a:cubicBezTo>
                      <a:pt x="1117" y="10202"/>
                      <a:pt x="1862" y="10946"/>
                      <a:pt x="1862" y="11319"/>
                    </a:cubicBezTo>
                    <a:cubicBezTo>
                      <a:pt x="1862" y="11691"/>
                      <a:pt x="1490" y="12064"/>
                      <a:pt x="745" y="12436"/>
                    </a:cubicBezTo>
                    <a:cubicBezTo>
                      <a:pt x="372" y="12436"/>
                      <a:pt x="0" y="13181"/>
                      <a:pt x="372" y="13926"/>
                    </a:cubicBezTo>
                    <a:cubicBezTo>
                      <a:pt x="372" y="14671"/>
                      <a:pt x="1117" y="15415"/>
                      <a:pt x="1862" y="15043"/>
                    </a:cubicBezTo>
                    <a:cubicBezTo>
                      <a:pt x="2234" y="15043"/>
                      <a:pt x="2979" y="15043"/>
                      <a:pt x="2979" y="15415"/>
                    </a:cubicBezTo>
                    <a:cubicBezTo>
                      <a:pt x="3352" y="15415"/>
                      <a:pt x="3352" y="16533"/>
                      <a:pt x="2979" y="16905"/>
                    </a:cubicBezTo>
                    <a:cubicBezTo>
                      <a:pt x="2607" y="17277"/>
                      <a:pt x="2607" y="18395"/>
                      <a:pt x="3352" y="18767"/>
                    </a:cubicBezTo>
                    <a:cubicBezTo>
                      <a:pt x="4097" y="19140"/>
                      <a:pt x="4841" y="19512"/>
                      <a:pt x="5214" y="18767"/>
                    </a:cubicBezTo>
                    <a:cubicBezTo>
                      <a:pt x="5586" y="18395"/>
                      <a:pt x="6703" y="18767"/>
                      <a:pt x="6703" y="18767"/>
                    </a:cubicBezTo>
                    <a:cubicBezTo>
                      <a:pt x="7076" y="18767"/>
                      <a:pt x="7448" y="19512"/>
                      <a:pt x="7076" y="19884"/>
                    </a:cubicBezTo>
                    <a:cubicBezTo>
                      <a:pt x="7076" y="20629"/>
                      <a:pt x="7448" y="21002"/>
                      <a:pt x="8193" y="21374"/>
                    </a:cubicBezTo>
                    <a:cubicBezTo>
                      <a:pt x="9310" y="21374"/>
                      <a:pt x="9683" y="21002"/>
                      <a:pt x="10055" y="20629"/>
                    </a:cubicBezTo>
                    <a:cubicBezTo>
                      <a:pt x="10055" y="19884"/>
                      <a:pt x="11172" y="19512"/>
                      <a:pt x="11545" y="19512"/>
                    </a:cubicBezTo>
                    <a:cubicBezTo>
                      <a:pt x="11545" y="19512"/>
                      <a:pt x="12290" y="19884"/>
                      <a:pt x="12290" y="20629"/>
                    </a:cubicBezTo>
                    <a:cubicBezTo>
                      <a:pt x="12662" y="21002"/>
                      <a:pt x="13407" y="21374"/>
                      <a:pt x="14152" y="21002"/>
                    </a:cubicBezTo>
                    <a:cubicBezTo>
                      <a:pt x="14897" y="21002"/>
                      <a:pt x="15269" y="20257"/>
                      <a:pt x="14897" y="19512"/>
                    </a:cubicBezTo>
                    <a:cubicBezTo>
                      <a:pt x="14897" y="19140"/>
                      <a:pt x="15641" y="18022"/>
                      <a:pt x="15641" y="18022"/>
                    </a:cubicBezTo>
                    <a:cubicBezTo>
                      <a:pt x="16014" y="17650"/>
                      <a:pt x="16386" y="18022"/>
                      <a:pt x="17131" y="18395"/>
                    </a:cubicBezTo>
                    <a:cubicBezTo>
                      <a:pt x="17503" y="18767"/>
                      <a:pt x="18248" y="18767"/>
                      <a:pt x="18621" y="18022"/>
                    </a:cubicBezTo>
                    <a:cubicBezTo>
                      <a:pt x="19366" y="17277"/>
                      <a:pt x="19366" y="16533"/>
                      <a:pt x="18993" y="16160"/>
                    </a:cubicBezTo>
                    <a:cubicBezTo>
                      <a:pt x="18621" y="15788"/>
                      <a:pt x="18621" y="14671"/>
                      <a:pt x="18621" y="14671"/>
                    </a:cubicBezTo>
                    <a:cubicBezTo>
                      <a:pt x="18993" y="14298"/>
                      <a:pt x="19366" y="13926"/>
                      <a:pt x="20110" y="14298"/>
                    </a:cubicBezTo>
                    <a:cubicBezTo>
                      <a:pt x="20483" y="14298"/>
                      <a:pt x="21228" y="13926"/>
                      <a:pt x="21228" y="12808"/>
                    </a:cubicBezTo>
                    <a:cubicBezTo>
                      <a:pt x="21600" y="12064"/>
                      <a:pt x="21228" y="11319"/>
                      <a:pt x="20483" y="11319"/>
                    </a:cubicBezTo>
                    <a:cubicBezTo>
                      <a:pt x="20110" y="11319"/>
                      <a:pt x="19738" y="10202"/>
                      <a:pt x="19366" y="9829"/>
                    </a:cubicBezTo>
                    <a:cubicBezTo>
                      <a:pt x="19366" y="9457"/>
                      <a:pt x="20110" y="9084"/>
                      <a:pt x="20483" y="9084"/>
                    </a:cubicBezTo>
                    <a:cubicBezTo>
                      <a:pt x="20855" y="8712"/>
                      <a:pt x="21228" y="7967"/>
                      <a:pt x="20855" y="7222"/>
                    </a:cubicBezTo>
                    <a:cubicBezTo>
                      <a:pt x="20855" y="6477"/>
                      <a:pt x="20110" y="6105"/>
                      <a:pt x="19738" y="6477"/>
                    </a:cubicBezTo>
                    <a:cubicBezTo>
                      <a:pt x="18993" y="6477"/>
                      <a:pt x="18248" y="5733"/>
                      <a:pt x="17876" y="5733"/>
                    </a:cubicBezTo>
                    <a:cubicBezTo>
                      <a:pt x="17876" y="5360"/>
                      <a:pt x="17876" y="4615"/>
                      <a:pt x="18248" y="4243"/>
                    </a:cubicBezTo>
                    <a:cubicBezTo>
                      <a:pt x="18621" y="3871"/>
                      <a:pt x="18621" y="3126"/>
                      <a:pt x="17876" y="2753"/>
                    </a:cubicBezTo>
                    <a:cubicBezTo>
                      <a:pt x="17503" y="2008"/>
                      <a:pt x="16759" y="2008"/>
                      <a:pt x="16386" y="2381"/>
                    </a:cubicBezTo>
                    <a:cubicBezTo>
                      <a:pt x="15641" y="2753"/>
                      <a:pt x="14897" y="2753"/>
                      <a:pt x="14524" y="2753"/>
                    </a:cubicBezTo>
                    <a:cubicBezTo>
                      <a:pt x="14152" y="2381"/>
                      <a:pt x="14152" y="2008"/>
                      <a:pt x="14152" y="1264"/>
                    </a:cubicBezTo>
                    <a:cubicBezTo>
                      <a:pt x="14152" y="891"/>
                      <a:pt x="13779" y="146"/>
                      <a:pt x="13034" y="146"/>
                    </a:cubicBezTo>
                    <a:cubicBezTo>
                      <a:pt x="12290" y="-226"/>
                      <a:pt x="11545" y="146"/>
                      <a:pt x="11172" y="891"/>
                    </a:cubicBezTo>
                    <a:cubicBezTo>
                      <a:pt x="11172" y="1264"/>
                      <a:pt x="10428" y="1636"/>
                      <a:pt x="10055" y="1636"/>
                    </a:cubicBezTo>
                    <a:cubicBezTo>
                      <a:pt x="9683" y="2008"/>
                      <a:pt x="9310" y="1264"/>
                      <a:pt x="8938" y="891"/>
                    </a:cubicBezTo>
                    <a:cubicBezTo>
                      <a:pt x="8938" y="146"/>
                      <a:pt x="8193" y="146"/>
                      <a:pt x="7448" y="146"/>
                    </a:cubicBezTo>
                    <a:cubicBezTo>
                      <a:pt x="6703" y="519"/>
                      <a:pt x="5959" y="1264"/>
                      <a:pt x="6331" y="1636"/>
                    </a:cubicBezTo>
                    <a:cubicBezTo>
                      <a:pt x="6331" y="2381"/>
                      <a:pt x="5959" y="3126"/>
                      <a:pt x="5586" y="3498"/>
                    </a:cubicBezTo>
                    <a:cubicBezTo>
                      <a:pt x="5214" y="3498"/>
                      <a:pt x="4841" y="3498"/>
                      <a:pt x="4469" y="3126"/>
                    </a:cubicBezTo>
                    <a:cubicBezTo>
                      <a:pt x="3724" y="2753"/>
                      <a:pt x="2979" y="2753"/>
                      <a:pt x="2607" y="3498"/>
                    </a:cubicBezTo>
                    <a:cubicBezTo>
                      <a:pt x="2234" y="3871"/>
                      <a:pt x="1862" y="4615"/>
                      <a:pt x="2234" y="4988"/>
                    </a:cubicBezTo>
                    <a:close/>
                    <a:moveTo>
                      <a:pt x="8566" y="4615"/>
                    </a:moveTo>
                    <a:cubicBezTo>
                      <a:pt x="11917" y="3498"/>
                      <a:pt x="15641" y="5360"/>
                      <a:pt x="16759" y="8712"/>
                    </a:cubicBezTo>
                    <a:cubicBezTo>
                      <a:pt x="17503" y="12064"/>
                      <a:pt x="16014" y="15415"/>
                      <a:pt x="12662" y="16533"/>
                    </a:cubicBezTo>
                    <a:cubicBezTo>
                      <a:pt x="9310" y="17650"/>
                      <a:pt x="5586" y="15788"/>
                      <a:pt x="4841" y="12436"/>
                    </a:cubicBezTo>
                    <a:cubicBezTo>
                      <a:pt x="3724" y="9457"/>
                      <a:pt x="5586" y="5733"/>
                      <a:pt x="8566" y="4615"/>
                    </a:cubicBezTo>
                    <a:close/>
                  </a:path>
                </a:pathLst>
              </a:custGeom>
              <a:solidFill>
                <a:srgbClr val="414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>
                  <a:defRPr sz="1300">
                    <a:solidFill>
                      <a:srgbClr val="595959"/>
                    </a:solidFill>
                  </a:defRPr>
                </a:pPr>
                <a:endParaRPr sz="1735"/>
              </a:p>
            </p:txBody>
          </p:sp>
          <p:sp>
            <p:nvSpPr>
              <p:cNvPr id="158" name="Freeform 302"/>
              <p:cNvSpPr/>
              <p:nvPr/>
            </p:nvSpPr>
            <p:spPr>
              <a:xfrm>
                <a:off x="25" y="0"/>
                <a:ext cx="195470" cy="1954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35" y="5254"/>
                    </a:moveTo>
                    <a:cubicBezTo>
                      <a:pt x="2919" y="5254"/>
                      <a:pt x="2919" y="6422"/>
                      <a:pt x="2919" y="7005"/>
                    </a:cubicBezTo>
                    <a:cubicBezTo>
                      <a:pt x="2335" y="7005"/>
                      <a:pt x="1751" y="7005"/>
                      <a:pt x="1168" y="7005"/>
                    </a:cubicBezTo>
                    <a:cubicBezTo>
                      <a:pt x="584" y="7005"/>
                      <a:pt x="0" y="7589"/>
                      <a:pt x="0" y="8173"/>
                    </a:cubicBezTo>
                    <a:cubicBezTo>
                      <a:pt x="0" y="9341"/>
                      <a:pt x="0" y="9924"/>
                      <a:pt x="584" y="9924"/>
                    </a:cubicBezTo>
                    <a:cubicBezTo>
                      <a:pt x="1168" y="9924"/>
                      <a:pt x="1751" y="11092"/>
                      <a:pt x="1751" y="11676"/>
                    </a:cubicBezTo>
                    <a:cubicBezTo>
                      <a:pt x="1751" y="11676"/>
                      <a:pt x="1168" y="12259"/>
                      <a:pt x="1168" y="12259"/>
                    </a:cubicBezTo>
                    <a:cubicBezTo>
                      <a:pt x="584" y="12259"/>
                      <a:pt x="0" y="13427"/>
                      <a:pt x="584" y="14011"/>
                    </a:cubicBezTo>
                    <a:cubicBezTo>
                      <a:pt x="584" y="14595"/>
                      <a:pt x="1168" y="15178"/>
                      <a:pt x="1751" y="15178"/>
                    </a:cubicBezTo>
                    <a:cubicBezTo>
                      <a:pt x="2335" y="15178"/>
                      <a:pt x="2919" y="15178"/>
                      <a:pt x="2919" y="15178"/>
                    </a:cubicBezTo>
                    <a:cubicBezTo>
                      <a:pt x="3503" y="15762"/>
                      <a:pt x="3503" y="16346"/>
                      <a:pt x="2919" y="16930"/>
                    </a:cubicBezTo>
                    <a:cubicBezTo>
                      <a:pt x="2919" y="17514"/>
                      <a:pt x="2919" y="18097"/>
                      <a:pt x="3503" y="18681"/>
                    </a:cubicBezTo>
                    <a:cubicBezTo>
                      <a:pt x="4086" y="19265"/>
                      <a:pt x="4670" y="19265"/>
                      <a:pt x="5254" y="19265"/>
                    </a:cubicBezTo>
                    <a:cubicBezTo>
                      <a:pt x="5838" y="18681"/>
                      <a:pt x="6422" y="18681"/>
                      <a:pt x="7005" y="18681"/>
                    </a:cubicBezTo>
                    <a:cubicBezTo>
                      <a:pt x="7005" y="18681"/>
                      <a:pt x="7589" y="19265"/>
                      <a:pt x="7005" y="19849"/>
                    </a:cubicBezTo>
                    <a:cubicBezTo>
                      <a:pt x="7005" y="20432"/>
                      <a:pt x="7589" y="21016"/>
                      <a:pt x="8757" y="21600"/>
                    </a:cubicBezTo>
                    <a:cubicBezTo>
                      <a:pt x="9341" y="21600"/>
                      <a:pt x="9924" y="21016"/>
                      <a:pt x="9924" y="20432"/>
                    </a:cubicBezTo>
                    <a:cubicBezTo>
                      <a:pt x="10508" y="19849"/>
                      <a:pt x="11092" y="19849"/>
                      <a:pt x="11676" y="19849"/>
                    </a:cubicBezTo>
                    <a:cubicBezTo>
                      <a:pt x="11676" y="19849"/>
                      <a:pt x="12259" y="19849"/>
                      <a:pt x="12259" y="20432"/>
                    </a:cubicBezTo>
                    <a:cubicBezTo>
                      <a:pt x="12843" y="21016"/>
                      <a:pt x="13427" y="21600"/>
                      <a:pt x="14011" y="21016"/>
                    </a:cubicBezTo>
                    <a:cubicBezTo>
                      <a:pt x="15178" y="21016"/>
                      <a:pt x="15178" y="20432"/>
                      <a:pt x="15178" y="19849"/>
                    </a:cubicBezTo>
                    <a:cubicBezTo>
                      <a:pt x="15178" y="19265"/>
                      <a:pt x="15762" y="18097"/>
                      <a:pt x="15762" y="18097"/>
                    </a:cubicBezTo>
                    <a:cubicBezTo>
                      <a:pt x="16346" y="18097"/>
                      <a:pt x="16930" y="18097"/>
                      <a:pt x="16930" y="18681"/>
                    </a:cubicBezTo>
                    <a:cubicBezTo>
                      <a:pt x="17514" y="18681"/>
                      <a:pt x="18681" y="18681"/>
                      <a:pt x="18681" y="18097"/>
                    </a:cubicBezTo>
                    <a:cubicBezTo>
                      <a:pt x="19265" y="17514"/>
                      <a:pt x="19849" y="16346"/>
                      <a:pt x="19265" y="16346"/>
                    </a:cubicBezTo>
                    <a:cubicBezTo>
                      <a:pt x="18681" y="15762"/>
                      <a:pt x="18681" y="14595"/>
                      <a:pt x="18681" y="14595"/>
                    </a:cubicBezTo>
                    <a:cubicBezTo>
                      <a:pt x="19265" y="14011"/>
                      <a:pt x="19849" y="14011"/>
                      <a:pt x="20432" y="14011"/>
                    </a:cubicBezTo>
                    <a:cubicBezTo>
                      <a:pt x="21016" y="14011"/>
                      <a:pt x="21600" y="14011"/>
                      <a:pt x="21600" y="12843"/>
                    </a:cubicBezTo>
                    <a:cubicBezTo>
                      <a:pt x="21600" y="12259"/>
                      <a:pt x="21600" y="11676"/>
                      <a:pt x="21016" y="11092"/>
                    </a:cubicBezTo>
                    <a:cubicBezTo>
                      <a:pt x="20432" y="11092"/>
                      <a:pt x="19849" y="10508"/>
                      <a:pt x="19849" y="9924"/>
                    </a:cubicBezTo>
                    <a:cubicBezTo>
                      <a:pt x="19849" y="9341"/>
                      <a:pt x="20432" y="9341"/>
                      <a:pt x="20432" y="8757"/>
                    </a:cubicBezTo>
                    <a:cubicBezTo>
                      <a:pt x="21016" y="8757"/>
                      <a:pt x="21600" y="8173"/>
                      <a:pt x="21016" y="7005"/>
                    </a:cubicBezTo>
                    <a:cubicBezTo>
                      <a:pt x="21016" y="6422"/>
                      <a:pt x="20432" y="5838"/>
                      <a:pt x="19849" y="6422"/>
                    </a:cubicBezTo>
                    <a:cubicBezTo>
                      <a:pt x="19265" y="6422"/>
                      <a:pt x="18097" y="5838"/>
                      <a:pt x="18097" y="5254"/>
                    </a:cubicBezTo>
                    <a:cubicBezTo>
                      <a:pt x="18097" y="5254"/>
                      <a:pt x="18097" y="4670"/>
                      <a:pt x="18681" y="4086"/>
                    </a:cubicBezTo>
                    <a:cubicBezTo>
                      <a:pt x="18681" y="4086"/>
                      <a:pt x="18681" y="2919"/>
                      <a:pt x="18097" y="2335"/>
                    </a:cubicBezTo>
                    <a:cubicBezTo>
                      <a:pt x="17514" y="1751"/>
                      <a:pt x="16930" y="1751"/>
                      <a:pt x="16346" y="2335"/>
                    </a:cubicBezTo>
                    <a:cubicBezTo>
                      <a:pt x="15762" y="2919"/>
                      <a:pt x="15178" y="2919"/>
                      <a:pt x="14595" y="2335"/>
                    </a:cubicBezTo>
                    <a:cubicBezTo>
                      <a:pt x="14595" y="2335"/>
                      <a:pt x="14011" y="1751"/>
                      <a:pt x="14595" y="1168"/>
                    </a:cubicBezTo>
                    <a:cubicBezTo>
                      <a:pt x="14595" y="584"/>
                      <a:pt x="14011" y="0"/>
                      <a:pt x="12843" y="0"/>
                    </a:cubicBezTo>
                    <a:cubicBezTo>
                      <a:pt x="12259" y="0"/>
                      <a:pt x="11676" y="0"/>
                      <a:pt x="11676" y="584"/>
                    </a:cubicBezTo>
                    <a:cubicBezTo>
                      <a:pt x="11092" y="1168"/>
                      <a:pt x="10508" y="1751"/>
                      <a:pt x="9924" y="1751"/>
                    </a:cubicBezTo>
                    <a:cubicBezTo>
                      <a:pt x="9924" y="1751"/>
                      <a:pt x="9341" y="1168"/>
                      <a:pt x="9341" y="584"/>
                    </a:cubicBezTo>
                    <a:cubicBezTo>
                      <a:pt x="8757" y="0"/>
                      <a:pt x="8173" y="0"/>
                      <a:pt x="7589" y="0"/>
                    </a:cubicBezTo>
                    <a:cubicBezTo>
                      <a:pt x="6422" y="584"/>
                      <a:pt x="6422" y="1168"/>
                      <a:pt x="6422" y="1751"/>
                    </a:cubicBezTo>
                    <a:cubicBezTo>
                      <a:pt x="6422" y="2335"/>
                      <a:pt x="5838" y="2919"/>
                      <a:pt x="5838" y="3503"/>
                    </a:cubicBezTo>
                    <a:cubicBezTo>
                      <a:pt x="5254" y="3503"/>
                      <a:pt x="4670" y="3503"/>
                      <a:pt x="4670" y="2919"/>
                    </a:cubicBezTo>
                    <a:cubicBezTo>
                      <a:pt x="4086" y="2335"/>
                      <a:pt x="2919" y="2919"/>
                      <a:pt x="2919" y="3503"/>
                    </a:cubicBezTo>
                    <a:cubicBezTo>
                      <a:pt x="2335" y="4086"/>
                      <a:pt x="1751" y="4670"/>
                      <a:pt x="2335" y="5254"/>
                    </a:cubicBezTo>
                    <a:close/>
                    <a:moveTo>
                      <a:pt x="8757" y="4670"/>
                    </a:moveTo>
                    <a:cubicBezTo>
                      <a:pt x="12259" y="3503"/>
                      <a:pt x="15762" y="5254"/>
                      <a:pt x="16930" y="8757"/>
                    </a:cubicBezTo>
                    <a:cubicBezTo>
                      <a:pt x="18097" y="12259"/>
                      <a:pt x="15762" y="15762"/>
                      <a:pt x="12843" y="16930"/>
                    </a:cubicBezTo>
                    <a:cubicBezTo>
                      <a:pt x="9341" y="17514"/>
                      <a:pt x="5838" y="15762"/>
                      <a:pt x="4670" y="12843"/>
                    </a:cubicBezTo>
                    <a:cubicBezTo>
                      <a:pt x="3503" y="9341"/>
                      <a:pt x="5838" y="5838"/>
                      <a:pt x="8757" y="4670"/>
                    </a:cubicBezTo>
                    <a:close/>
                  </a:path>
                </a:pathLst>
              </a:custGeom>
              <a:solidFill>
                <a:srgbClr val="414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>
                  <a:defRPr sz="1300">
                    <a:solidFill>
                      <a:srgbClr val="595959"/>
                    </a:solidFill>
                  </a:defRPr>
                </a:pPr>
                <a:endParaRPr sz="1735"/>
              </a:p>
            </p:txBody>
          </p:sp>
          <p:sp>
            <p:nvSpPr>
              <p:cNvPr id="159" name="Freeform 303"/>
              <p:cNvSpPr/>
              <p:nvPr/>
            </p:nvSpPr>
            <p:spPr>
              <a:xfrm>
                <a:off x="0" y="195472"/>
                <a:ext cx="153266" cy="1466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34" y="5400"/>
                    </a:moveTo>
                    <a:cubicBezTo>
                      <a:pt x="2979" y="5400"/>
                      <a:pt x="2979" y="6943"/>
                      <a:pt x="2979" y="6943"/>
                    </a:cubicBezTo>
                    <a:cubicBezTo>
                      <a:pt x="2979" y="6943"/>
                      <a:pt x="2234" y="7714"/>
                      <a:pt x="1490" y="6943"/>
                    </a:cubicBezTo>
                    <a:cubicBezTo>
                      <a:pt x="745" y="6943"/>
                      <a:pt x="0" y="7714"/>
                      <a:pt x="0" y="8486"/>
                    </a:cubicBezTo>
                    <a:cubicBezTo>
                      <a:pt x="0" y="9257"/>
                      <a:pt x="0" y="10029"/>
                      <a:pt x="745" y="10029"/>
                    </a:cubicBezTo>
                    <a:cubicBezTo>
                      <a:pt x="1490" y="10029"/>
                      <a:pt x="2234" y="11571"/>
                      <a:pt x="2234" y="11571"/>
                    </a:cubicBezTo>
                    <a:cubicBezTo>
                      <a:pt x="2234" y="12343"/>
                      <a:pt x="1490" y="12343"/>
                      <a:pt x="745" y="12343"/>
                    </a:cubicBezTo>
                    <a:cubicBezTo>
                      <a:pt x="745" y="13114"/>
                      <a:pt x="0" y="13886"/>
                      <a:pt x="745" y="14657"/>
                    </a:cubicBezTo>
                    <a:cubicBezTo>
                      <a:pt x="745" y="15429"/>
                      <a:pt x="1490" y="15429"/>
                      <a:pt x="2234" y="15429"/>
                    </a:cubicBezTo>
                    <a:cubicBezTo>
                      <a:pt x="2234" y="15429"/>
                      <a:pt x="2979" y="15429"/>
                      <a:pt x="2979" y="15429"/>
                    </a:cubicBezTo>
                    <a:cubicBezTo>
                      <a:pt x="2979" y="16200"/>
                      <a:pt x="3724" y="16971"/>
                      <a:pt x="2979" y="17743"/>
                    </a:cubicBezTo>
                    <a:cubicBezTo>
                      <a:pt x="2979" y="17743"/>
                      <a:pt x="2979" y="18514"/>
                      <a:pt x="3724" y="19286"/>
                    </a:cubicBezTo>
                    <a:cubicBezTo>
                      <a:pt x="3724" y="20057"/>
                      <a:pt x="5214" y="20057"/>
                      <a:pt x="5214" y="19286"/>
                    </a:cubicBezTo>
                    <a:cubicBezTo>
                      <a:pt x="5959" y="19286"/>
                      <a:pt x="6703" y="19286"/>
                      <a:pt x="6703" y="19286"/>
                    </a:cubicBezTo>
                    <a:cubicBezTo>
                      <a:pt x="7448" y="19286"/>
                      <a:pt x="7448" y="20057"/>
                      <a:pt x="7448" y="20829"/>
                    </a:cubicBezTo>
                    <a:cubicBezTo>
                      <a:pt x="7448" y="20829"/>
                      <a:pt x="7448" y="21600"/>
                      <a:pt x="8193" y="21600"/>
                    </a:cubicBezTo>
                    <a:cubicBezTo>
                      <a:pt x="8938" y="21600"/>
                      <a:pt x="9683" y="21600"/>
                      <a:pt x="9683" y="20829"/>
                    </a:cubicBezTo>
                    <a:cubicBezTo>
                      <a:pt x="10428" y="20829"/>
                      <a:pt x="11172" y="20057"/>
                      <a:pt x="11172" y="20057"/>
                    </a:cubicBezTo>
                    <a:cubicBezTo>
                      <a:pt x="11917" y="20057"/>
                      <a:pt x="11917" y="20057"/>
                      <a:pt x="12662" y="20829"/>
                    </a:cubicBezTo>
                    <a:cubicBezTo>
                      <a:pt x="12662" y="21600"/>
                      <a:pt x="13407" y="21600"/>
                      <a:pt x="14152" y="21600"/>
                    </a:cubicBezTo>
                    <a:cubicBezTo>
                      <a:pt x="14897" y="21600"/>
                      <a:pt x="14897" y="20829"/>
                      <a:pt x="14897" y="20057"/>
                    </a:cubicBezTo>
                    <a:cubicBezTo>
                      <a:pt x="14897" y="19286"/>
                      <a:pt x="15641" y="18514"/>
                      <a:pt x="15641" y="18514"/>
                    </a:cubicBezTo>
                    <a:cubicBezTo>
                      <a:pt x="15641" y="18514"/>
                      <a:pt x="16386" y="18514"/>
                      <a:pt x="17131" y="18514"/>
                    </a:cubicBezTo>
                    <a:cubicBezTo>
                      <a:pt x="17131" y="19286"/>
                      <a:pt x="17876" y="19286"/>
                      <a:pt x="18621" y="18514"/>
                    </a:cubicBezTo>
                    <a:cubicBezTo>
                      <a:pt x="19366" y="17743"/>
                      <a:pt x="19366" y="16971"/>
                      <a:pt x="18621" y="16200"/>
                    </a:cubicBezTo>
                    <a:cubicBezTo>
                      <a:pt x="18621" y="16200"/>
                      <a:pt x="18621" y="15429"/>
                      <a:pt x="18621" y="14657"/>
                    </a:cubicBezTo>
                    <a:cubicBezTo>
                      <a:pt x="18621" y="14657"/>
                      <a:pt x="19366" y="14657"/>
                      <a:pt x="20110" y="14657"/>
                    </a:cubicBezTo>
                    <a:cubicBezTo>
                      <a:pt x="20855" y="14657"/>
                      <a:pt x="20855" y="13886"/>
                      <a:pt x="21600" y="13114"/>
                    </a:cubicBezTo>
                    <a:cubicBezTo>
                      <a:pt x="21600" y="12343"/>
                      <a:pt x="20855" y="11571"/>
                      <a:pt x="20855" y="11571"/>
                    </a:cubicBezTo>
                    <a:cubicBezTo>
                      <a:pt x="20110" y="11571"/>
                      <a:pt x="19366" y="10800"/>
                      <a:pt x="19366" y="10029"/>
                    </a:cubicBezTo>
                    <a:cubicBezTo>
                      <a:pt x="19366" y="10029"/>
                      <a:pt x="20110" y="9257"/>
                      <a:pt x="20110" y="9257"/>
                    </a:cubicBezTo>
                    <a:cubicBezTo>
                      <a:pt x="20855" y="9257"/>
                      <a:pt x="20855" y="8486"/>
                      <a:pt x="20855" y="7714"/>
                    </a:cubicBezTo>
                    <a:cubicBezTo>
                      <a:pt x="20855" y="6943"/>
                      <a:pt x="20110" y="6171"/>
                      <a:pt x="19366" y="6171"/>
                    </a:cubicBezTo>
                    <a:cubicBezTo>
                      <a:pt x="19366" y="6943"/>
                      <a:pt x="17876" y="6171"/>
                      <a:pt x="17876" y="5400"/>
                    </a:cubicBezTo>
                    <a:cubicBezTo>
                      <a:pt x="17876" y="5400"/>
                      <a:pt x="17876" y="4629"/>
                      <a:pt x="18621" y="4629"/>
                    </a:cubicBezTo>
                    <a:cubicBezTo>
                      <a:pt x="18621" y="3857"/>
                      <a:pt x="18621" y="3086"/>
                      <a:pt x="17876" y="2314"/>
                    </a:cubicBezTo>
                    <a:cubicBezTo>
                      <a:pt x="17131" y="2314"/>
                      <a:pt x="16386" y="2314"/>
                      <a:pt x="16386" y="2314"/>
                    </a:cubicBezTo>
                    <a:cubicBezTo>
                      <a:pt x="15641" y="3086"/>
                      <a:pt x="14897" y="3086"/>
                      <a:pt x="14152" y="2314"/>
                    </a:cubicBezTo>
                    <a:cubicBezTo>
                      <a:pt x="14152" y="2314"/>
                      <a:pt x="14152" y="1543"/>
                      <a:pt x="14152" y="1543"/>
                    </a:cubicBezTo>
                    <a:cubicBezTo>
                      <a:pt x="14152" y="771"/>
                      <a:pt x="13407" y="0"/>
                      <a:pt x="12662" y="0"/>
                    </a:cubicBezTo>
                    <a:cubicBezTo>
                      <a:pt x="11917" y="0"/>
                      <a:pt x="11172" y="0"/>
                      <a:pt x="11172" y="771"/>
                    </a:cubicBezTo>
                    <a:cubicBezTo>
                      <a:pt x="11172" y="1543"/>
                      <a:pt x="10428" y="1543"/>
                      <a:pt x="9683" y="1543"/>
                    </a:cubicBezTo>
                    <a:cubicBezTo>
                      <a:pt x="9683" y="1543"/>
                      <a:pt x="8938" y="1543"/>
                      <a:pt x="8938" y="771"/>
                    </a:cubicBezTo>
                    <a:cubicBezTo>
                      <a:pt x="8938" y="0"/>
                      <a:pt x="8193" y="0"/>
                      <a:pt x="7448" y="0"/>
                    </a:cubicBezTo>
                    <a:cubicBezTo>
                      <a:pt x="6703" y="771"/>
                      <a:pt x="5959" y="1543"/>
                      <a:pt x="6703" y="1543"/>
                    </a:cubicBezTo>
                    <a:cubicBezTo>
                      <a:pt x="6703" y="2314"/>
                      <a:pt x="5959" y="3086"/>
                      <a:pt x="5959" y="3086"/>
                    </a:cubicBezTo>
                    <a:cubicBezTo>
                      <a:pt x="5214" y="3857"/>
                      <a:pt x="5214" y="3086"/>
                      <a:pt x="4469" y="3086"/>
                    </a:cubicBezTo>
                    <a:cubicBezTo>
                      <a:pt x="3724" y="2314"/>
                      <a:pt x="2979" y="3086"/>
                      <a:pt x="2979" y="3086"/>
                    </a:cubicBezTo>
                    <a:cubicBezTo>
                      <a:pt x="2234" y="3857"/>
                      <a:pt x="2234" y="4629"/>
                      <a:pt x="2234" y="5400"/>
                    </a:cubicBezTo>
                    <a:close/>
                    <a:moveTo>
                      <a:pt x="8938" y="4629"/>
                    </a:moveTo>
                    <a:cubicBezTo>
                      <a:pt x="11917" y="3857"/>
                      <a:pt x="15641" y="5400"/>
                      <a:pt x="16386" y="9257"/>
                    </a:cubicBezTo>
                    <a:cubicBezTo>
                      <a:pt x="17876" y="12343"/>
                      <a:pt x="15641" y="16200"/>
                      <a:pt x="12662" y="16971"/>
                    </a:cubicBezTo>
                    <a:cubicBezTo>
                      <a:pt x="9683" y="17743"/>
                      <a:pt x="5959" y="16200"/>
                      <a:pt x="4469" y="13114"/>
                    </a:cubicBezTo>
                    <a:cubicBezTo>
                      <a:pt x="3724" y="9257"/>
                      <a:pt x="5214" y="6171"/>
                      <a:pt x="8938" y="4629"/>
                    </a:cubicBezTo>
                    <a:close/>
                  </a:path>
                </a:pathLst>
              </a:custGeom>
              <a:solidFill>
                <a:srgbClr val="414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>
                  <a:defRPr sz="1300">
                    <a:solidFill>
                      <a:srgbClr val="595959"/>
                    </a:solidFill>
                  </a:defRPr>
                </a:pPr>
                <a:endParaRPr sz="1735"/>
              </a:p>
            </p:txBody>
          </p:sp>
        </p:grpSp>
        <p:sp>
          <p:nvSpPr>
            <p:cNvPr id="165" name="矩形 48"/>
            <p:cNvSpPr txBox="1"/>
            <p:nvPr/>
          </p:nvSpPr>
          <p:spPr>
            <a:xfrm>
              <a:off x="3944003" y="2991983"/>
              <a:ext cx="1284966" cy="76131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0959" rIns="60959">
              <a:spAutoFit/>
            </a:bodyPr>
            <a:lstStyle/>
            <a:p>
              <a:pPr algn="ctr">
                <a:lnSpc>
                  <a:spcPct val="130000"/>
                </a:lnSpc>
                <a:defRPr sz="1200">
                  <a:solidFill>
                    <a:srgbClr val="41445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sz="1600" dirty="0"/>
                <a:t>03</a:t>
              </a:r>
              <a:endParaRPr sz="1600" dirty="0"/>
            </a:p>
            <a:p>
              <a:pPr algn="ctr">
                <a:spcBef>
                  <a:spcPts val="665"/>
                </a:spcBef>
                <a:defRPr sz="1500" b="1">
                  <a:solidFill>
                    <a:srgbClr val="41445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en-US" altLang="zh-CN" sz="2000" dirty="0"/>
                <a:t>C++</a:t>
              </a:r>
              <a:r>
                <a:rPr lang="zh-CN" altLang="en-US" sz="2000" dirty="0"/>
                <a:t>特性使用</a:t>
              </a:r>
              <a:endParaRPr sz="2000" dirty="0"/>
            </a:p>
            <a:p>
              <a:pPr algn="ctr">
                <a:defRPr sz="1000">
                  <a:solidFill>
                    <a:srgbClr val="41445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sz="1335" dirty="0"/>
                <a:t> </a:t>
              </a:r>
              <a:endParaRPr sz="1335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 2"/>
          <p:cNvSpPr/>
          <p:nvPr/>
        </p:nvSpPr>
        <p:spPr>
          <a:xfrm>
            <a:off x="1" y="2637883"/>
            <a:ext cx="3719465" cy="162035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 sz="1735"/>
          </a:p>
        </p:txBody>
      </p:sp>
      <p:sp>
        <p:nvSpPr>
          <p:cNvPr id="170" name="圆角矩形 70"/>
          <p:cNvSpPr/>
          <p:nvPr/>
        </p:nvSpPr>
        <p:spPr>
          <a:xfrm>
            <a:off x="5448096" y="2601131"/>
            <a:ext cx="6551025" cy="1620352"/>
          </a:xfrm>
          <a:prstGeom prst="roundRect">
            <a:avLst>
              <a:gd name="adj" fmla="val 16667"/>
            </a:avLst>
          </a:prstGeom>
          <a:solidFill>
            <a:srgbClr val="414455"/>
          </a:soli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 sz="1300">
                <a:solidFill>
                  <a:srgbClr val="C00000"/>
                </a:solidFill>
              </a:defRPr>
            </a:pPr>
            <a:endParaRPr sz="1735"/>
          </a:p>
        </p:txBody>
      </p:sp>
      <p:sp>
        <p:nvSpPr>
          <p:cNvPr id="171" name="矩形 71"/>
          <p:cNvSpPr/>
          <p:nvPr/>
        </p:nvSpPr>
        <p:spPr>
          <a:xfrm>
            <a:off x="6671912" y="2601131"/>
            <a:ext cx="5543173" cy="1620352"/>
          </a:xfrm>
          <a:prstGeom prst="rect">
            <a:avLst/>
          </a:prstGeom>
          <a:solidFill>
            <a:srgbClr val="5B5E77"/>
          </a:soli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 sz="1735"/>
          </a:p>
        </p:txBody>
      </p:sp>
      <p:sp>
        <p:nvSpPr>
          <p:cNvPr id="172" name="TextBox 80"/>
          <p:cNvSpPr txBox="1"/>
          <p:nvPr/>
        </p:nvSpPr>
        <p:spPr>
          <a:xfrm>
            <a:off x="5880031" y="2789231"/>
            <a:ext cx="359948" cy="1097673"/>
          </a:xfrm>
          <a:prstGeom prst="rect">
            <a:avLst/>
          </a:prstGeom>
          <a:ln w="12700">
            <a:miter lim="400000"/>
          </a:ln>
        </p:spPr>
        <p:txBody>
          <a:bodyPr lIns="60959" rIns="60959">
            <a:spAutoFit/>
          </a:bodyPr>
          <a:lstStyle>
            <a:lvl1pPr algn="ctr">
              <a:defRPr sz="4900" b="1">
                <a:solidFill>
                  <a:srgbClr val="FFFFFF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lvl1pPr>
          </a:lstStyle>
          <a:p>
            <a:r>
              <a:rPr sz="6535"/>
              <a:t>1</a:t>
            </a:r>
            <a:endParaRPr sz="6535"/>
          </a:p>
        </p:txBody>
      </p:sp>
      <p:sp>
        <p:nvSpPr>
          <p:cNvPr id="173" name="文本框 9"/>
          <p:cNvSpPr txBox="1"/>
          <p:nvPr/>
        </p:nvSpPr>
        <p:spPr>
          <a:xfrm>
            <a:off x="6999707" y="3088008"/>
            <a:ext cx="2735593" cy="500117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21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800" dirty="0"/>
              <a:t>视频展示</a:t>
            </a:r>
            <a:endParaRPr sz="2800" dirty="0"/>
          </a:p>
        </p:txBody>
      </p:sp>
      <p:grpSp>
        <p:nvGrpSpPr>
          <p:cNvPr id="176" name="组合 170"/>
          <p:cNvGrpSpPr/>
          <p:nvPr/>
        </p:nvGrpSpPr>
        <p:grpSpPr>
          <a:xfrm>
            <a:off x="2456701" y="2296323"/>
            <a:ext cx="2438179" cy="2375295"/>
            <a:chOff x="0" y="0"/>
            <a:chExt cx="1828633" cy="1781470"/>
          </a:xfrm>
        </p:grpSpPr>
        <p:sp>
          <p:nvSpPr>
            <p:cNvPr id="174" name="Freeform 5"/>
            <p:cNvSpPr/>
            <p:nvPr/>
          </p:nvSpPr>
          <p:spPr>
            <a:xfrm rot="1855731">
              <a:off x="222101" y="267103"/>
              <a:ext cx="1384431" cy="1247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  <p:sp>
          <p:nvSpPr>
            <p:cNvPr id="175" name="Freeform 5"/>
            <p:cNvSpPr/>
            <p:nvPr/>
          </p:nvSpPr>
          <p:spPr>
            <a:xfrm rot="1855731">
              <a:off x="267408" y="307288"/>
              <a:ext cx="1305471" cy="1176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177" name="Freeform 5"/>
          <p:cNvSpPr/>
          <p:nvPr/>
        </p:nvSpPr>
        <p:spPr>
          <a:xfrm rot="1855731">
            <a:off x="2879239" y="2766340"/>
            <a:ext cx="1593104" cy="1435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6957" y="20435"/>
                </a:moveTo>
                <a:cubicBezTo>
                  <a:pt x="16775" y="20771"/>
                  <a:pt x="16523" y="21062"/>
                  <a:pt x="16200" y="21274"/>
                </a:cubicBezTo>
                <a:cubicBezTo>
                  <a:pt x="15861" y="21495"/>
                  <a:pt x="15491" y="21592"/>
                  <a:pt x="15120" y="21583"/>
                </a:cubicBezTo>
                <a:lnTo>
                  <a:pt x="6433" y="21583"/>
                </a:lnTo>
                <a:cubicBezTo>
                  <a:pt x="6086" y="21583"/>
                  <a:pt x="5723" y="21486"/>
                  <a:pt x="5400" y="21274"/>
                </a:cubicBezTo>
                <a:cubicBezTo>
                  <a:pt x="5077" y="21062"/>
                  <a:pt x="4817" y="20771"/>
                  <a:pt x="4643" y="20426"/>
                </a:cubicBezTo>
                <a:lnTo>
                  <a:pt x="284" y="11966"/>
                </a:lnTo>
                <a:cubicBezTo>
                  <a:pt x="102" y="11622"/>
                  <a:pt x="0" y="11225"/>
                  <a:pt x="0" y="10792"/>
                </a:cubicBezTo>
                <a:cubicBezTo>
                  <a:pt x="0" y="10359"/>
                  <a:pt x="102" y="9962"/>
                  <a:pt x="284" y="9609"/>
                </a:cubicBezTo>
                <a:lnTo>
                  <a:pt x="4627" y="1184"/>
                </a:lnTo>
                <a:cubicBezTo>
                  <a:pt x="4809" y="840"/>
                  <a:pt x="5069" y="531"/>
                  <a:pt x="5400" y="319"/>
                </a:cubicBezTo>
                <a:cubicBezTo>
                  <a:pt x="5707" y="116"/>
                  <a:pt x="6046" y="10"/>
                  <a:pt x="6385" y="1"/>
                </a:cubicBezTo>
                <a:lnTo>
                  <a:pt x="15104" y="1"/>
                </a:lnTo>
                <a:cubicBezTo>
                  <a:pt x="15475" y="-8"/>
                  <a:pt x="15853" y="89"/>
                  <a:pt x="16200" y="319"/>
                </a:cubicBezTo>
                <a:cubicBezTo>
                  <a:pt x="16523" y="522"/>
                  <a:pt x="16783" y="813"/>
                  <a:pt x="16957" y="1158"/>
                </a:cubicBezTo>
                <a:lnTo>
                  <a:pt x="21300" y="9582"/>
                </a:lnTo>
                <a:cubicBezTo>
                  <a:pt x="21490" y="9935"/>
                  <a:pt x="21600" y="10350"/>
                  <a:pt x="21600" y="10792"/>
                </a:cubicBezTo>
                <a:cubicBezTo>
                  <a:pt x="21600" y="11242"/>
                  <a:pt x="21490" y="11657"/>
                  <a:pt x="21293" y="12011"/>
                </a:cubicBezTo>
                <a:lnTo>
                  <a:pt x="16957" y="20435"/>
                </a:lnTo>
                <a:close/>
              </a:path>
            </a:pathLst>
          </a:custGeom>
          <a:ln>
            <a:solidFill>
              <a:srgbClr val="414455"/>
            </a:solidFill>
            <a:prstDash val="sysDash"/>
            <a:miter/>
          </a:ln>
        </p:spPr>
        <p:txBody>
          <a:bodyPr lIns="60959" rIns="60959"/>
          <a:lstStyle/>
          <a:p>
            <a:pPr>
              <a:defRPr sz="1300"/>
            </a:pPr>
            <a:endParaRPr sz="1735"/>
          </a:p>
        </p:txBody>
      </p:sp>
      <p:grpSp>
        <p:nvGrpSpPr>
          <p:cNvPr id="180" name="组合 181"/>
          <p:cNvGrpSpPr/>
          <p:nvPr/>
        </p:nvGrpSpPr>
        <p:grpSpPr>
          <a:xfrm>
            <a:off x="4467733" y="2772359"/>
            <a:ext cx="278315" cy="184464"/>
            <a:chOff x="0" y="0"/>
            <a:chExt cx="208734" cy="138347"/>
          </a:xfrm>
        </p:grpSpPr>
        <p:sp>
          <p:nvSpPr>
            <p:cNvPr id="178" name="椭圆 182"/>
            <p:cNvSpPr/>
            <p:nvPr/>
          </p:nvSpPr>
          <p:spPr>
            <a:xfrm>
              <a:off x="-1" y="-1"/>
              <a:ext cx="53520" cy="5352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 sz="1735"/>
            </a:p>
          </p:txBody>
        </p:sp>
        <p:sp>
          <p:nvSpPr>
            <p:cNvPr id="179" name="椭圆 183"/>
            <p:cNvSpPr/>
            <p:nvPr/>
          </p:nvSpPr>
          <p:spPr>
            <a:xfrm>
              <a:off x="107510" y="37123"/>
              <a:ext cx="101225" cy="10122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 sz="1735"/>
            </a:p>
          </p:txBody>
        </p:sp>
      </p:grpSp>
      <p:sp>
        <p:nvSpPr>
          <p:cNvPr id="181" name="Freeform 126"/>
          <p:cNvSpPr/>
          <p:nvPr/>
        </p:nvSpPr>
        <p:spPr>
          <a:xfrm>
            <a:off x="3455230" y="3145185"/>
            <a:ext cx="528473" cy="66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" y="5774"/>
                </a:moveTo>
                <a:cubicBezTo>
                  <a:pt x="12800" y="5774"/>
                  <a:pt x="12800" y="5774"/>
                  <a:pt x="12800" y="5774"/>
                </a:cubicBezTo>
                <a:cubicBezTo>
                  <a:pt x="12800" y="10265"/>
                  <a:pt x="12800" y="10265"/>
                  <a:pt x="12800" y="10265"/>
                </a:cubicBezTo>
                <a:cubicBezTo>
                  <a:pt x="1067" y="10265"/>
                  <a:pt x="1067" y="10265"/>
                  <a:pt x="1067" y="10265"/>
                </a:cubicBezTo>
                <a:cubicBezTo>
                  <a:pt x="533" y="10265"/>
                  <a:pt x="0" y="9838"/>
                  <a:pt x="0" y="9410"/>
                </a:cubicBezTo>
                <a:cubicBezTo>
                  <a:pt x="0" y="6630"/>
                  <a:pt x="0" y="6630"/>
                  <a:pt x="0" y="6630"/>
                </a:cubicBezTo>
                <a:cubicBezTo>
                  <a:pt x="0" y="6202"/>
                  <a:pt x="533" y="5774"/>
                  <a:pt x="1067" y="5774"/>
                </a:cubicBezTo>
                <a:close/>
                <a:moveTo>
                  <a:pt x="15467" y="19248"/>
                </a:moveTo>
                <a:cubicBezTo>
                  <a:pt x="21600" y="19248"/>
                  <a:pt x="21600" y="19248"/>
                  <a:pt x="21600" y="19248"/>
                </a:cubicBezTo>
                <a:cubicBezTo>
                  <a:pt x="21600" y="20958"/>
                  <a:pt x="21600" y="20958"/>
                  <a:pt x="21600" y="20958"/>
                </a:cubicBezTo>
                <a:cubicBezTo>
                  <a:pt x="15467" y="20958"/>
                  <a:pt x="15467" y="20958"/>
                  <a:pt x="15467" y="20958"/>
                </a:cubicBezTo>
                <a:cubicBezTo>
                  <a:pt x="15467" y="19248"/>
                  <a:pt x="15467" y="19248"/>
                  <a:pt x="15467" y="19248"/>
                </a:cubicBezTo>
                <a:close/>
                <a:moveTo>
                  <a:pt x="14133" y="20958"/>
                </a:moveTo>
                <a:cubicBezTo>
                  <a:pt x="14133" y="21600"/>
                  <a:pt x="14133" y="21600"/>
                  <a:pt x="14133" y="21600"/>
                </a:cubicBezTo>
                <a:cubicBezTo>
                  <a:pt x="7733" y="21600"/>
                  <a:pt x="7733" y="21600"/>
                  <a:pt x="7733" y="21600"/>
                </a:cubicBezTo>
                <a:cubicBezTo>
                  <a:pt x="7733" y="20958"/>
                  <a:pt x="7733" y="20958"/>
                  <a:pt x="7733" y="20958"/>
                </a:cubicBezTo>
                <a:cubicBezTo>
                  <a:pt x="0" y="20958"/>
                  <a:pt x="0" y="20958"/>
                  <a:pt x="0" y="20958"/>
                </a:cubicBezTo>
                <a:cubicBezTo>
                  <a:pt x="0" y="19248"/>
                  <a:pt x="0" y="19248"/>
                  <a:pt x="0" y="19248"/>
                </a:cubicBezTo>
                <a:cubicBezTo>
                  <a:pt x="7733" y="19248"/>
                  <a:pt x="7733" y="19248"/>
                  <a:pt x="7733" y="19248"/>
                </a:cubicBezTo>
                <a:cubicBezTo>
                  <a:pt x="7733" y="18606"/>
                  <a:pt x="7733" y="18606"/>
                  <a:pt x="7733" y="18606"/>
                </a:cubicBezTo>
                <a:cubicBezTo>
                  <a:pt x="10133" y="18606"/>
                  <a:pt x="10133" y="18606"/>
                  <a:pt x="10133" y="18606"/>
                </a:cubicBezTo>
                <a:cubicBezTo>
                  <a:pt x="10133" y="16253"/>
                  <a:pt x="10133" y="16253"/>
                  <a:pt x="10133" y="16253"/>
                </a:cubicBezTo>
                <a:cubicBezTo>
                  <a:pt x="1067" y="16253"/>
                  <a:pt x="1067" y="16253"/>
                  <a:pt x="1067" y="16253"/>
                </a:cubicBezTo>
                <a:cubicBezTo>
                  <a:pt x="533" y="16253"/>
                  <a:pt x="0" y="15826"/>
                  <a:pt x="0" y="15398"/>
                </a:cubicBezTo>
                <a:cubicBezTo>
                  <a:pt x="0" y="12404"/>
                  <a:pt x="0" y="12404"/>
                  <a:pt x="0" y="12404"/>
                </a:cubicBezTo>
                <a:cubicBezTo>
                  <a:pt x="0" y="11976"/>
                  <a:pt x="533" y="11549"/>
                  <a:pt x="1067" y="11549"/>
                </a:cubicBezTo>
                <a:cubicBezTo>
                  <a:pt x="12800" y="11549"/>
                  <a:pt x="12800" y="11549"/>
                  <a:pt x="12800" y="11549"/>
                </a:cubicBezTo>
                <a:cubicBezTo>
                  <a:pt x="12800" y="16253"/>
                  <a:pt x="12800" y="16253"/>
                  <a:pt x="12800" y="16253"/>
                </a:cubicBezTo>
                <a:cubicBezTo>
                  <a:pt x="11733" y="16253"/>
                  <a:pt x="11733" y="16253"/>
                  <a:pt x="11733" y="16253"/>
                </a:cubicBezTo>
                <a:cubicBezTo>
                  <a:pt x="11733" y="18606"/>
                  <a:pt x="11733" y="18606"/>
                  <a:pt x="11733" y="18606"/>
                </a:cubicBezTo>
                <a:cubicBezTo>
                  <a:pt x="14133" y="18606"/>
                  <a:pt x="14133" y="18606"/>
                  <a:pt x="14133" y="18606"/>
                </a:cubicBezTo>
                <a:cubicBezTo>
                  <a:pt x="14133" y="19248"/>
                  <a:pt x="14133" y="19248"/>
                  <a:pt x="14133" y="19248"/>
                </a:cubicBezTo>
                <a:cubicBezTo>
                  <a:pt x="14133" y="20958"/>
                  <a:pt x="14133" y="20958"/>
                  <a:pt x="14133" y="20958"/>
                </a:cubicBezTo>
                <a:close/>
                <a:moveTo>
                  <a:pt x="1067" y="0"/>
                </a:moveTo>
                <a:cubicBezTo>
                  <a:pt x="12800" y="0"/>
                  <a:pt x="12800" y="0"/>
                  <a:pt x="12800" y="0"/>
                </a:cubicBezTo>
                <a:cubicBezTo>
                  <a:pt x="12800" y="4491"/>
                  <a:pt x="12800" y="4491"/>
                  <a:pt x="12800" y="4491"/>
                </a:cubicBezTo>
                <a:cubicBezTo>
                  <a:pt x="1067" y="4491"/>
                  <a:pt x="1067" y="4491"/>
                  <a:pt x="1067" y="4491"/>
                </a:cubicBezTo>
                <a:cubicBezTo>
                  <a:pt x="533" y="4491"/>
                  <a:pt x="0" y="4063"/>
                  <a:pt x="0" y="3636"/>
                </a:cubicBezTo>
                <a:cubicBezTo>
                  <a:pt x="0" y="855"/>
                  <a:pt x="0" y="855"/>
                  <a:pt x="0" y="855"/>
                </a:cubicBezTo>
                <a:cubicBezTo>
                  <a:pt x="0" y="428"/>
                  <a:pt x="533" y="0"/>
                  <a:pt x="1067" y="0"/>
                </a:cubicBezTo>
                <a:close/>
                <a:moveTo>
                  <a:pt x="14133" y="11549"/>
                </a:moveTo>
                <a:cubicBezTo>
                  <a:pt x="14133" y="16253"/>
                  <a:pt x="14133" y="16253"/>
                  <a:pt x="14133" y="16253"/>
                </a:cubicBezTo>
                <a:cubicBezTo>
                  <a:pt x="20533" y="16253"/>
                  <a:pt x="20533" y="16253"/>
                  <a:pt x="20533" y="16253"/>
                </a:cubicBezTo>
                <a:cubicBezTo>
                  <a:pt x="21067" y="16253"/>
                  <a:pt x="21600" y="15826"/>
                  <a:pt x="21600" y="15398"/>
                </a:cubicBezTo>
                <a:cubicBezTo>
                  <a:pt x="21600" y="12404"/>
                  <a:pt x="21600" y="12404"/>
                  <a:pt x="21600" y="12404"/>
                </a:cubicBezTo>
                <a:cubicBezTo>
                  <a:pt x="21600" y="11976"/>
                  <a:pt x="21067" y="11549"/>
                  <a:pt x="20533" y="11549"/>
                </a:cubicBezTo>
                <a:cubicBezTo>
                  <a:pt x="14133" y="11549"/>
                  <a:pt x="14133" y="11549"/>
                  <a:pt x="14133" y="11549"/>
                </a:cubicBezTo>
                <a:close/>
                <a:moveTo>
                  <a:pt x="15733" y="1711"/>
                </a:moveTo>
                <a:cubicBezTo>
                  <a:pt x="18400" y="1711"/>
                  <a:pt x="18400" y="1711"/>
                  <a:pt x="18400" y="1711"/>
                </a:cubicBezTo>
                <a:cubicBezTo>
                  <a:pt x="18400" y="2780"/>
                  <a:pt x="18400" y="2780"/>
                  <a:pt x="18400" y="2780"/>
                </a:cubicBezTo>
                <a:cubicBezTo>
                  <a:pt x="15733" y="2780"/>
                  <a:pt x="15733" y="2780"/>
                  <a:pt x="15733" y="2780"/>
                </a:cubicBezTo>
                <a:cubicBezTo>
                  <a:pt x="15733" y="1711"/>
                  <a:pt x="15733" y="1711"/>
                  <a:pt x="15733" y="1711"/>
                </a:cubicBezTo>
                <a:close/>
                <a:moveTo>
                  <a:pt x="15733" y="13473"/>
                </a:moveTo>
                <a:cubicBezTo>
                  <a:pt x="18400" y="13473"/>
                  <a:pt x="18400" y="13473"/>
                  <a:pt x="18400" y="13473"/>
                </a:cubicBezTo>
                <a:cubicBezTo>
                  <a:pt x="18400" y="14329"/>
                  <a:pt x="18400" y="14329"/>
                  <a:pt x="18400" y="14329"/>
                </a:cubicBezTo>
                <a:cubicBezTo>
                  <a:pt x="15733" y="14329"/>
                  <a:pt x="15733" y="14329"/>
                  <a:pt x="15733" y="14329"/>
                </a:cubicBezTo>
                <a:cubicBezTo>
                  <a:pt x="15733" y="13473"/>
                  <a:pt x="15733" y="13473"/>
                  <a:pt x="15733" y="13473"/>
                </a:cubicBezTo>
                <a:close/>
                <a:moveTo>
                  <a:pt x="15733" y="7485"/>
                </a:moveTo>
                <a:cubicBezTo>
                  <a:pt x="18400" y="7485"/>
                  <a:pt x="18400" y="7485"/>
                  <a:pt x="18400" y="7485"/>
                </a:cubicBezTo>
                <a:cubicBezTo>
                  <a:pt x="18400" y="8554"/>
                  <a:pt x="18400" y="8554"/>
                  <a:pt x="18400" y="8554"/>
                </a:cubicBezTo>
                <a:cubicBezTo>
                  <a:pt x="15733" y="8554"/>
                  <a:pt x="15733" y="8554"/>
                  <a:pt x="15733" y="8554"/>
                </a:cubicBezTo>
                <a:cubicBezTo>
                  <a:pt x="15733" y="7485"/>
                  <a:pt x="15733" y="7485"/>
                  <a:pt x="15733" y="7485"/>
                </a:cubicBezTo>
                <a:close/>
                <a:moveTo>
                  <a:pt x="14133" y="0"/>
                </a:moveTo>
                <a:cubicBezTo>
                  <a:pt x="14133" y="4491"/>
                  <a:pt x="14133" y="4491"/>
                  <a:pt x="14133" y="4491"/>
                </a:cubicBezTo>
                <a:cubicBezTo>
                  <a:pt x="20533" y="4491"/>
                  <a:pt x="20533" y="4491"/>
                  <a:pt x="20533" y="4491"/>
                </a:cubicBezTo>
                <a:cubicBezTo>
                  <a:pt x="21067" y="4491"/>
                  <a:pt x="21600" y="4063"/>
                  <a:pt x="21600" y="3636"/>
                </a:cubicBezTo>
                <a:cubicBezTo>
                  <a:pt x="21600" y="855"/>
                  <a:pt x="21600" y="855"/>
                  <a:pt x="21600" y="855"/>
                </a:cubicBezTo>
                <a:cubicBezTo>
                  <a:pt x="21600" y="428"/>
                  <a:pt x="21067" y="0"/>
                  <a:pt x="20533" y="0"/>
                </a:cubicBezTo>
                <a:cubicBezTo>
                  <a:pt x="14133" y="0"/>
                  <a:pt x="14133" y="0"/>
                  <a:pt x="14133" y="0"/>
                </a:cubicBezTo>
                <a:close/>
                <a:moveTo>
                  <a:pt x="14133" y="5774"/>
                </a:moveTo>
                <a:cubicBezTo>
                  <a:pt x="14133" y="10265"/>
                  <a:pt x="14133" y="10265"/>
                  <a:pt x="14133" y="10265"/>
                </a:cubicBezTo>
                <a:cubicBezTo>
                  <a:pt x="20533" y="10265"/>
                  <a:pt x="20533" y="10265"/>
                  <a:pt x="20533" y="10265"/>
                </a:cubicBezTo>
                <a:cubicBezTo>
                  <a:pt x="21067" y="10265"/>
                  <a:pt x="21600" y="9838"/>
                  <a:pt x="21600" y="9410"/>
                </a:cubicBezTo>
                <a:cubicBezTo>
                  <a:pt x="21600" y="6630"/>
                  <a:pt x="21600" y="6630"/>
                  <a:pt x="21600" y="6630"/>
                </a:cubicBezTo>
                <a:cubicBezTo>
                  <a:pt x="21600" y="6202"/>
                  <a:pt x="21067" y="5774"/>
                  <a:pt x="20533" y="5774"/>
                </a:cubicBezTo>
                <a:lnTo>
                  <a:pt x="14133" y="5774"/>
                </a:lnTo>
                <a:close/>
              </a:path>
            </a:pathLst>
          </a:custGeom>
          <a:solidFill>
            <a:srgbClr val="414455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直接连接符 123"/>
          <p:cNvSpPr/>
          <p:nvPr/>
        </p:nvSpPr>
        <p:spPr>
          <a:xfrm>
            <a:off x="1341822" y="668782"/>
            <a:ext cx="9721436" cy="1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txBody>
          <a:bodyPr lIns="60959" rIns="60959"/>
          <a:lstStyle/>
          <a:p>
            <a:endParaRPr sz="2400"/>
          </a:p>
        </p:txBody>
      </p:sp>
      <p:grpSp>
        <p:nvGrpSpPr>
          <p:cNvPr id="2239" name="组合 124"/>
          <p:cNvGrpSpPr/>
          <p:nvPr/>
        </p:nvGrpSpPr>
        <p:grpSpPr>
          <a:xfrm>
            <a:off x="11195046" y="410991"/>
            <a:ext cx="341644" cy="332832"/>
            <a:chOff x="0" y="0"/>
            <a:chExt cx="256231" cy="249622"/>
          </a:xfrm>
        </p:grpSpPr>
        <p:sp>
          <p:nvSpPr>
            <p:cNvPr id="2237" name="Freeform 5"/>
            <p:cNvSpPr/>
            <p:nvPr/>
          </p:nvSpPr>
          <p:spPr>
            <a:xfrm rot="1855731">
              <a:off x="31121" y="37427"/>
              <a:ext cx="193990" cy="17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  <p:sp>
          <p:nvSpPr>
            <p:cNvPr id="2238" name="Freeform 5"/>
            <p:cNvSpPr/>
            <p:nvPr/>
          </p:nvSpPr>
          <p:spPr>
            <a:xfrm rot="1855731">
              <a:off x="37469" y="43057"/>
              <a:ext cx="182926" cy="16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</p:grpSp>
      <p:sp>
        <p:nvSpPr>
          <p:cNvPr id="2240" name="文本框 9"/>
          <p:cNvSpPr txBox="1"/>
          <p:nvPr/>
        </p:nvSpPr>
        <p:spPr>
          <a:xfrm>
            <a:off x="10703312" y="334062"/>
            <a:ext cx="431937" cy="335906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pPr>
            <a:endParaRPr sz="1735" dirty="0"/>
          </a:p>
        </p:txBody>
      </p:sp>
      <p:grpSp>
        <p:nvGrpSpPr>
          <p:cNvPr id="2245" name="组合 64"/>
          <p:cNvGrpSpPr/>
          <p:nvPr/>
        </p:nvGrpSpPr>
        <p:grpSpPr>
          <a:xfrm>
            <a:off x="445278" y="60975"/>
            <a:ext cx="885484" cy="862647"/>
            <a:chOff x="0" y="0"/>
            <a:chExt cx="664111" cy="646983"/>
          </a:xfrm>
        </p:grpSpPr>
        <p:grpSp>
          <p:nvGrpSpPr>
            <p:cNvPr id="2243" name="组合 65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sp>
            <p:nvSpPr>
              <p:cNvPr id="2241" name="Freeform 5"/>
              <p:cNvSpPr/>
              <p:nvPr/>
            </p:nvSpPr>
            <p:spPr>
              <a:xfrm rot="1855731">
                <a:off x="80661" y="97005"/>
                <a:ext cx="502790" cy="452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2242" name="Freeform 5"/>
              <p:cNvSpPr/>
              <p:nvPr/>
            </p:nvSpPr>
            <p:spPr>
              <a:xfrm rot="1855731">
                <a:off x="97115" y="111599"/>
                <a:ext cx="474114" cy="427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2244" name="Freeform 5"/>
            <p:cNvSpPr/>
            <p:nvPr/>
          </p:nvSpPr>
          <p:spPr>
            <a:xfrm rot="1855731">
              <a:off x="114721" y="128685"/>
              <a:ext cx="432458" cy="38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2" name="Freeform 126"/>
          <p:cNvSpPr/>
          <p:nvPr/>
        </p:nvSpPr>
        <p:spPr>
          <a:xfrm>
            <a:off x="708609" y="338147"/>
            <a:ext cx="355873" cy="30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" y="5774"/>
                </a:moveTo>
                <a:cubicBezTo>
                  <a:pt x="12800" y="5774"/>
                  <a:pt x="12800" y="5774"/>
                  <a:pt x="12800" y="5774"/>
                </a:cubicBezTo>
                <a:cubicBezTo>
                  <a:pt x="12800" y="10265"/>
                  <a:pt x="12800" y="10265"/>
                  <a:pt x="12800" y="10265"/>
                </a:cubicBezTo>
                <a:cubicBezTo>
                  <a:pt x="1067" y="10265"/>
                  <a:pt x="1067" y="10265"/>
                  <a:pt x="1067" y="10265"/>
                </a:cubicBezTo>
                <a:cubicBezTo>
                  <a:pt x="533" y="10265"/>
                  <a:pt x="0" y="9838"/>
                  <a:pt x="0" y="9410"/>
                </a:cubicBezTo>
                <a:cubicBezTo>
                  <a:pt x="0" y="6630"/>
                  <a:pt x="0" y="6630"/>
                  <a:pt x="0" y="6630"/>
                </a:cubicBezTo>
                <a:cubicBezTo>
                  <a:pt x="0" y="6202"/>
                  <a:pt x="533" y="5774"/>
                  <a:pt x="1067" y="5774"/>
                </a:cubicBezTo>
                <a:close/>
                <a:moveTo>
                  <a:pt x="15467" y="19248"/>
                </a:moveTo>
                <a:cubicBezTo>
                  <a:pt x="21600" y="19248"/>
                  <a:pt x="21600" y="19248"/>
                  <a:pt x="21600" y="19248"/>
                </a:cubicBezTo>
                <a:cubicBezTo>
                  <a:pt x="21600" y="20958"/>
                  <a:pt x="21600" y="20958"/>
                  <a:pt x="21600" y="20958"/>
                </a:cubicBezTo>
                <a:cubicBezTo>
                  <a:pt x="15467" y="20958"/>
                  <a:pt x="15467" y="20958"/>
                  <a:pt x="15467" y="20958"/>
                </a:cubicBezTo>
                <a:cubicBezTo>
                  <a:pt x="15467" y="19248"/>
                  <a:pt x="15467" y="19248"/>
                  <a:pt x="15467" y="19248"/>
                </a:cubicBezTo>
                <a:close/>
                <a:moveTo>
                  <a:pt x="14133" y="20958"/>
                </a:moveTo>
                <a:cubicBezTo>
                  <a:pt x="14133" y="21600"/>
                  <a:pt x="14133" y="21600"/>
                  <a:pt x="14133" y="21600"/>
                </a:cubicBezTo>
                <a:cubicBezTo>
                  <a:pt x="7733" y="21600"/>
                  <a:pt x="7733" y="21600"/>
                  <a:pt x="7733" y="21600"/>
                </a:cubicBezTo>
                <a:cubicBezTo>
                  <a:pt x="7733" y="20958"/>
                  <a:pt x="7733" y="20958"/>
                  <a:pt x="7733" y="20958"/>
                </a:cubicBezTo>
                <a:cubicBezTo>
                  <a:pt x="0" y="20958"/>
                  <a:pt x="0" y="20958"/>
                  <a:pt x="0" y="20958"/>
                </a:cubicBezTo>
                <a:cubicBezTo>
                  <a:pt x="0" y="19248"/>
                  <a:pt x="0" y="19248"/>
                  <a:pt x="0" y="19248"/>
                </a:cubicBezTo>
                <a:cubicBezTo>
                  <a:pt x="7733" y="19248"/>
                  <a:pt x="7733" y="19248"/>
                  <a:pt x="7733" y="19248"/>
                </a:cubicBezTo>
                <a:cubicBezTo>
                  <a:pt x="7733" y="18606"/>
                  <a:pt x="7733" y="18606"/>
                  <a:pt x="7733" y="18606"/>
                </a:cubicBezTo>
                <a:cubicBezTo>
                  <a:pt x="10133" y="18606"/>
                  <a:pt x="10133" y="18606"/>
                  <a:pt x="10133" y="18606"/>
                </a:cubicBezTo>
                <a:cubicBezTo>
                  <a:pt x="10133" y="16253"/>
                  <a:pt x="10133" y="16253"/>
                  <a:pt x="10133" y="16253"/>
                </a:cubicBezTo>
                <a:cubicBezTo>
                  <a:pt x="1067" y="16253"/>
                  <a:pt x="1067" y="16253"/>
                  <a:pt x="1067" y="16253"/>
                </a:cubicBezTo>
                <a:cubicBezTo>
                  <a:pt x="533" y="16253"/>
                  <a:pt x="0" y="15826"/>
                  <a:pt x="0" y="15398"/>
                </a:cubicBezTo>
                <a:cubicBezTo>
                  <a:pt x="0" y="12404"/>
                  <a:pt x="0" y="12404"/>
                  <a:pt x="0" y="12404"/>
                </a:cubicBezTo>
                <a:cubicBezTo>
                  <a:pt x="0" y="11976"/>
                  <a:pt x="533" y="11549"/>
                  <a:pt x="1067" y="11549"/>
                </a:cubicBezTo>
                <a:cubicBezTo>
                  <a:pt x="12800" y="11549"/>
                  <a:pt x="12800" y="11549"/>
                  <a:pt x="12800" y="11549"/>
                </a:cubicBezTo>
                <a:cubicBezTo>
                  <a:pt x="12800" y="16253"/>
                  <a:pt x="12800" y="16253"/>
                  <a:pt x="12800" y="16253"/>
                </a:cubicBezTo>
                <a:cubicBezTo>
                  <a:pt x="11733" y="16253"/>
                  <a:pt x="11733" y="16253"/>
                  <a:pt x="11733" y="16253"/>
                </a:cubicBezTo>
                <a:cubicBezTo>
                  <a:pt x="11733" y="18606"/>
                  <a:pt x="11733" y="18606"/>
                  <a:pt x="11733" y="18606"/>
                </a:cubicBezTo>
                <a:cubicBezTo>
                  <a:pt x="14133" y="18606"/>
                  <a:pt x="14133" y="18606"/>
                  <a:pt x="14133" y="18606"/>
                </a:cubicBezTo>
                <a:cubicBezTo>
                  <a:pt x="14133" y="19248"/>
                  <a:pt x="14133" y="19248"/>
                  <a:pt x="14133" y="19248"/>
                </a:cubicBezTo>
                <a:cubicBezTo>
                  <a:pt x="14133" y="20958"/>
                  <a:pt x="14133" y="20958"/>
                  <a:pt x="14133" y="20958"/>
                </a:cubicBezTo>
                <a:close/>
                <a:moveTo>
                  <a:pt x="1067" y="0"/>
                </a:moveTo>
                <a:cubicBezTo>
                  <a:pt x="12800" y="0"/>
                  <a:pt x="12800" y="0"/>
                  <a:pt x="12800" y="0"/>
                </a:cubicBezTo>
                <a:cubicBezTo>
                  <a:pt x="12800" y="4491"/>
                  <a:pt x="12800" y="4491"/>
                  <a:pt x="12800" y="4491"/>
                </a:cubicBezTo>
                <a:cubicBezTo>
                  <a:pt x="1067" y="4491"/>
                  <a:pt x="1067" y="4491"/>
                  <a:pt x="1067" y="4491"/>
                </a:cubicBezTo>
                <a:cubicBezTo>
                  <a:pt x="533" y="4491"/>
                  <a:pt x="0" y="4063"/>
                  <a:pt x="0" y="3636"/>
                </a:cubicBezTo>
                <a:cubicBezTo>
                  <a:pt x="0" y="855"/>
                  <a:pt x="0" y="855"/>
                  <a:pt x="0" y="855"/>
                </a:cubicBezTo>
                <a:cubicBezTo>
                  <a:pt x="0" y="428"/>
                  <a:pt x="533" y="0"/>
                  <a:pt x="1067" y="0"/>
                </a:cubicBezTo>
                <a:close/>
                <a:moveTo>
                  <a:pt x="14133" y="11549"/>
                </a:moveTo>
                <a:cubicBezTo>
                  <a:pt x="14133" y="16253"/>
                  <a:pt x="14133" y="16253"/>
                  <a:pt x="14133" y="16253"/>
                </a:cubicBezTo>
                <a:cubicBezTo>
                  <a:pt x="20533" y="16253"/>
                  <a:pt x="20533" y="16253"/>
                  <a:pt x="20533" y="16253"/>
                </a:cubicBezTo>
                <a:cubicBezTo>
                  <a:pt x="21067" y="16253"/>
                  <a:pt x="21600" y="15826"/>
                  <a:pt x="21600" y="15398"/>
                </a:cubicBezTo>
                <a:cubicBezTo>
                  <a:pt x="21600" y="12404"/>
                  <a:pt x="21600" y="12404"/>
                  <a:pt x="21600" y="12404"/>
                </a:cubicBezTo>
                <a:cubicBezTo>
                  <a:pt x="21600" y="11976"/>
                  <a:pt x="21067" y="11549"/>
                  <a:pt x="20533" y="11549"/>
                </a:cubicBezTo>
                <a:cubicBezTo>
                  <a:pt x="14133" y="11549"/>
                  <a:pt x="14133" y="11549"/>
                  <a:pt x="14133" y="11549"/>
                </a:cubicBezTo>
                <a:close/>
                <a:moveTo>
                  <a:pt x="15733" y="1711"/>
                </a:moveTo>
                <a:cubicBezTo>
                  <a:pt x="18400" y="1711"/>
                  <a:pt x="18400" y="1711"/>
                  <a:pt x="18400" y="1711"/>
                </a:cubicBezTo>
                <a:cubicBezTo>
                  <a:pt x="18400" y="2780"/>
                  <a:pt x="18400" y="2780"/>
                  <a:pt x="18400" y="2780"/>
                </a:cubicBezTo>
                <a:cubicBezTo>
                  <a:pt x="15733" y="2780"/>
                  <a:pt x="15733" y="2780"/>
                  <a:pt x="15733" y="2780"/>
                </a:cubicBezTo>
                <a:cubicBezTo>
                  <a:pt x="15733" y="1711"/>
                  <a:pt x="15733" y="1711"/>
                  <a:pt x="15733" y="1711"/>
                </a:cubicBezTo>
                <a:close/>
                <a:moveTo>
                  <a:pt x="15733" y="13473"/>
                </a:moveTo>
                <a:cubicBezTo>
                  <a:pt x="18400" y="13473"/>
                  <a:pt x="18400" y="13473"/>
                  <a:pt x="18400" y="13473"/>
                </a:cubicBezTo>
                <a:cubicBezTo>
                  <a:pt x="18400" y="14329"/>
                  <a:pt x="18400" y="14329"/>
                  <a:pt x="18400" y="14329"/>
                </a:cubicBezTo>
                <a:cubicBezTo>
                  <a:pt x="15733" y="14329"/>
                  <a:pt x="15733" y="14329"/>
                  <a:pt x="15733" y="14329"/>
                </a:cubicBezTo>
                <a:cubicBezTo>
                  <a:pt x="15733" y="13473"/>
                  <a:pt x="15733" y="13473"/>
                  <a:pt x="15733" y="13473"/>
                </a:cubicBezTo>
                <a:close/>
                <a:moveTo>
                  <a:pt x="15733" y="7485"/>
                </a:moveTo>
                <a:cubicBezTo>
                  <a:pt x="18400" y="7485"/>
                  <a:pt x="18400" y="7485"/>
                  <a:pt x="18400" y="7485"/>
                </a:cubicBezTo>
                <a:cubicBezTo>
                  <a:pt x="18400" y="8554"/>
                  <a:pt x="18400" y="8554"/>
                  <a:pt x="18400" y="8554"/>
                </a:cubicBezTo>
                <a:cubicBezTo>
                  <a:pt x="15733" y="8554"/>
                  <a:pt x="15733" y="8554"/>
                  <a:pt x="15733" y="8554"/>
                </a:cubicBezTo>
                <a:cubicBezTo>
                  <a:pt x="15733" y="7485"/>
                  <a:pt x="15733" y="7485"/>
                  <a:pt x="15733" y="7485"/>
                </a:cubicBezTo>
                <a:close/>
                <a:moveTo>
                  <a:pt x="14133" y="0"/>
                </a:moveTo>
                <a:cubicBezTo>
                  <a:pt x="14133" y="4491"/>
                  <a:pt x="14133" y="4491"/>
                  <a:pt x="14133" y="4491"/>
                </a:cubicBezTo>
                <a:cubicBezTo>
                  <a:pt x="20533" y="4491"/>
                  <a:pt x="20533" y="4491"/>
                  <a:pt x="20533" y="4491"/>
                </a:cubicBezTo>
                <a:cubicBezTo>
                  <a:pt x="21067" y="4491"/>
                  <a:pt x="21600" y="4063"/>
                  <a:pt x="21600" y="3636"/>
                </a:cubicBezTo>
                <a:cubicBezTo>
                  <a:pt x="21600" y="855"/>
                  <a:pt x="21600" y="855"/>
                  <a:pt x="21600" y="855"/>
                </a:cubicBezTo>
                <a:cubicBezTo>
                  <a:pt x="21600" y="428"/>
                  <a:pt x="21067" y="0"/>
                  <a:pt x="20533" y="0"/>
                </a:cubicBezTo>
                <a:cubicBezTo>
                  <a:pt x="14133" y="0"/>
                  <a:pt x="14133" y="0"/>
                  <a:pt x="14133" y="0"/>
                </a:cubicBezTo>
                <a:close/>
                <a:moveTo>
                  <a:pt x="14133" y="5774"/>
                </a:moveTo>
                <a:cubicBezTo>
                  <a:pt x="14133" y="10265"/>
                  <a:pt x="14133" y="10265"/>
                  <a:pt x="14133" y="10265"/>
                </a:cubicBezTo>
                <a:cubicBezTo>
                  <a:pt x="20533" y="10265"/>
                  <a:pt x="20533" y="10265"/>
                  <a:pt x="20533" y="10265"/>
                </a:cubicBezTo>
                <a:cubicBezTo>
                  <a:pt x="21067" y="10265"/>
                  <a:pt x="21600" y="9838"/>
                  <a:pt x="21600" y="9410"/>
                </a:cubicBezTo>
                <a:cubicBezTo>
                  <a:pt x="21600" y="6630"/>
                  <a:pt x="21600" y="6630"/>
                  <a:pt x="21600" y="6630"/>
                </a:cubicBezTo>
                <a:cubicBezTo>
                  <a:pt x="21600" y="6202"/>
                  <a:pt x="21067" y="5774"/>
                  <a:pt x="20533" y="5774"/>
                </a:cubicBezTo>
                <a:lnTo>
                  <a:pt x="14133" y="5774"/>
                </a:lnTo>
                <a:close/>
              </a:path>
            </a:pathLst>
          </a:custGeom>
          <a:solidFill>
            <a:srgbClr val="414455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35"/>
          </a:p>
        </p:txBody>
      </p:sp>
      <p:sp>
        <p:nvSpPr>
          <p:cNvPr id="4" name="文本框 3"/>
          <p:cNvSpPr txBox="1"/>
          <p:nvPr/>
        </p:nvSpPr>
        <p:spPr>
          <a:xfrm>
            <a:off x="1630680" y="898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视频过大</a:t>
            </a:r>
            <a:r>
              <a:rPr lang="en-US" altLang="zh-CN"/>
              <a:t>,</a:t>
            </a:r>
            <a:r>
              <a:rPr lang="zh-CN" altLang="en-US"/>
              <a:t>暂不上传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矩形 62"/>
          <p:cNvSpPr/>
          <p:nvPr/>
        </p:nvSpPr>
        <p:spPr>
          <a:xfrm>
            <a:off x="1" y="2637883"/>
            <a:ext cx="3719465" cy="162035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 sz="1735"/>
          </a:p>
        </p:txBody>
      </p:sp>
      <p:grpSp>
        <p:nvGrpSpPr>
          <p:cNvPr id="541" name="组合 158"/>
          <p:cNvGrpSpPr/>
          <p:nvPr/>
        </p:nvGrpSpPr>
        <p:grpSpPr>
          <a:xfrm>
            <a:off x="2456701" y="2296323"/>
            <a:ext cx="2438179" cy="2375295"/>
            <a:chOff x="0" y="0"/>
            <a:chExt cx="1828633" cy="1781470"/>
          </a:xfrm>
        </p:grpSpPr>
        <p:sp>
          <p:nvSpPr>
            <p:cNvPr id="539" name="Freeform 5"/>
            <p:cNvSpPr/>
            <p:nvPr/>
          </p:nvSpPr>
          <p:spPr>
            <a:xfrm rot="1855731">
              <a:off x="222101" y="267103"/>
              <a:ext cx="1384431" cy="1247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  <p:sp>
          <p:nvSpPr>
            <p:cNvPr id="540" name="Freeform 5"/>
            <p:cNvSpPr/>
            <p:nvPr/>
          </p:nvSpPr>
          <p:spPr>
            <a:xfrm rot="1855731">
              <a:off x="267408" y="307288"/>
              <a:ext cx="1305471" cy="1176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542" name="Freeform 5"/>
          <p:cNvSpPr/>
          <p:nvPr/>
        </p:nvSpPr>
        <p:spPr>
          <a:xfrm rot="1855731">
            <a:off x="2879239" y="2766340"/>
            <a:ext cx="1593104" cy="1435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6957" y="20435"/>
                </a:moveTo>
                <a:cubicBezTo>
                  <a:pt x="16775" y="20771"/>
                  <a:pt x="16523" y="21062"/>
                  <a:pt x="16200" y="21274"/>
                </a:cubicBezTo>
                <a:cubicBezTo>
                  <a:pt x="15861" y="21495"/>
                  <a:pt x="15491" y="21592"/>
                  <a:pt x="15120" y="21583"/>
                </a:cubicBezTo>
                <a:lnTo>
                  <a:pt x="6433" y="21583"/>
                </a:lnTo>
                <a:cubicBezTo>
                  <a:pt x="6086" y="21583"/>
                  <a:pt x="5723" y="21486"/>
                  <a:pt x="5400" y="21274"/>
                </a:cubicBezTo>
                <a:cubicBezTo>
                  <a:pt x="5077" y="21062"/>
                  <a:pt x="4817" y="20771"/>
                  <a:pt x="4643" y="20426"/>
                </a:cubicBezTo>
                <a:lnTo>
                  <a:pt x="284" y="11966"/>
                </a:lnTo>
                <a:cubicBezTo>
                  <a:pt x="102" y="11622"/>
                  <a:pt x="0" y="11225"/>
                  <a:pt x="0" y="10792"/>
                </a:cubicBezTo>
                <a:cubicBezTo>
                  <a:pt x="0" y="10359"/>
                  <a:pt x="102" y="9962"/>
                  <a:pt x="284" y="9609"/>
                </a:cubicBezTo>
                <a:lnTo>
                  <a:pt x="4627" y="1184"/>
                </a:lnTo>
                <a:cubicBezTo>
                  <a:pt x="4809" y="840"/>
                  <a:pt x="5069" y="531"/>
                  <a:pt x="5400" y="319"/>
                </a:cubicBezTo>
                <a:cubicBezTo>
                  <a:pt x="5707" y="116"/>
                  <a:pt x="6046" y="10"/>
                  <a:pt x="6385" y="1"/>
                </a:cubicBezTo>
                <a:lnTo>
                  <a:pt x="15104" y="1"/>
                </a:lnTo>
                <a:cubicBezTo>
                  <a:pt x="15475" y="-8"/>
                  <a:pt x="15853" y="89"/>
                  <a:pt x="16200" y="319"/>
                </a:cubicBezTo>
                <a:cubicBezTo>
                  <a:pt x="16523" y="522"/>
                  <a:pt x="16783" y="813"/>
                  <a:pt x="16957" y="1158"/>
                </a:cubicBezTo>
                <a:lnTo>
                  <a:pt x="21300" y="9582"/>
                </a:lnTo>
                <a:cubicBezTo>
                  <a:pt x="21490" y="9935"/>
                  <a:pt x="21600" y="10350"/>
                  <a:pt x="21600" y="10792"/>
                </a:cubicBezTo>
                <a:cubicBezTo>
                  <a:pt x="21600" y="11242"/>
                  <a:pt x="21490" y="11657"/>
                  <a:pt x="21293" y="12011"/>
                </a:cubicBezTo>
                <a:lnTo>
                  <a:pt x="16957" y="20435"/>
                </a:lnTo>
                <a:close/>
              </a:path>
            </a:pathLst>
          </a:custGeom>
          <a:ln>
            <a:solidFill>
              <a:srgbClr val="414455"/>
            </a:solidFill>
            <a:prstDash val="sysDash"/>
            <a:miter/>
          </a:ln>
        </p:spPr>
        <p:txBody>
          <a:bodyPr lIns="60959" rIns="60959"/>
          <a:lstStyle/>
          <a:p>
            <a:pPr>
              <a:defRPr sz="1300"/>
            </a:pPr>
            <a:endParaRPr sz="1735"/>
          </a:p>
        </p:txBody>
      </p:sp>
      <p:grpSp>
        <p:nvGrpSpPr>
          <p:cNvPr id="545" name="组合 168"/>
          <p:cNvGrpSpPr/>
          <p:nvPr/>
        </p:nvGrpSpPr>
        <p:grpSpPr>
          <a:xfrm>
            <a:off x="4467733" y="2772359"/>
            <a:ext cx="278315" cy="184464"/>
            <a:chOff x="0" y="0"/>
            <a:chExt cx="208734" cy="138347"/>
          </a:xfrm>
        </p:grpSpPr>
        <p:sp>
          <p:nvSpPr>
            <p:cNvPr id="543" name="椭圆 169"/>
            <p:cNvSpPr/>
            <p:nvPr/>
          </p:nvSpPr>
          <p:spPr>
            <a:xfrm>
              <a:off x="-1" y="-1"/>
              <a:ext cx="53520" cy="5352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 sz="1735"/>
            </a:p>
          </p:txBody>
        </p:sp>
        <p:sp>
          <p:nvSpPr>
            <p:cNvPr id="544" name="椭圆 170"/>
            <p:cNvSpPr/>
            <p:nvPr/>
          </p:nvSpPr>
          <p:spPr>
            <a:xfrm>
              <a:off x="107510" y="37123"/>
              <a:ext cx="101225" cy="10122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 sz="1735"/>
            </a:p>
          </p:txBody>
        </p:sp>
      </p:grpSp>
      <p:sp>
        <p:nvSpPr>
          <p:cNvPr id="546" name="圆角矩形 15"/>
          <p:cNvSpPr/>
          <p:nvPr/>
        </p:nvSpPr>
        <p:spPr>
          <a:xfrm>
            <a:off x="5448096" y="2601131"/>
            <a:ext cx="6551025" cy="1620352"/>
          </a:xfrm>
          <a:prstGeom prst="roundRect">
            <a:avLst>
              <a:gd name="adj" fmla="val 16667"/>
            </a:avLst>
          </a:prstGeom>
          <a:solidFill>
            <a:srgbClr val="414455"/>
          </a:soli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 sz="1300">
                <a:solidFill>
                  <a:srgbClr val="C00000"/>
                </a:solidFill>
              </a:defRPr>
            </a:pPr>
            <a:endParaRPr sz="1735"/>
          </a:p>
        </p:txBody>
      </p:sp>
      <p:sp>
        <p:nvSpPr>
          <p:cNvPr id="547" name="矩形 16"/>
          <p:cNvSpPr/>
          <p:nvPr/>
        </p:nvSpPr>
        <p:spPr>
          <a:xfrm>
            <a:off x="6671912" y="2601131"/>
            <a:ext cx="5543173" cy="1620352"/>
          </a:xfrm>
          <a:prstGeom prst="rect">
            <a:avLst/>
          </a:prstGeom>
          <a:solidFill>
            <a:srgbClr val="5B5E77"/>
          </a:soli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 sz="1735" dirty="0"/>
          </a:p>
        </p:txBody>
      </p:sp>
      <p:sp>
        <p:nvSpPr>
          <p:cNvPr id="548" name="TextBox 17"/>
          <p:cNvSpPr txBox="1"/>
          <p:nvPr/>
        </p:nvSpPr>
        <p:spPr>
          <a:xfrm>
            <a:off x="5880031" y="2789231"/>
            <a:ext cx="359948" cy="1097673"/>
          </a:xfrm>
          <a:prstGeom prst="rect">
            <a:avLst/>
          </a:prstGeom>
          <a:ln w="12700">
            <a:miter lim="400000"/>
          </a:ln>
        </p:spPr>
        <p:txBody>
          <a:bodyPr lIns="60959" rIns="60959">
            <a:spAutoFit/>
          </a:bodyPr>
          <a:lstStyle>
            <a:lvl1pPr algn="ctr">
              <a:defRPr sz="4900" b="1">
                <a:solidFill>
                  <a:srgbClr val="FFFFFF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lvl1pPr>
          </a:lstStyle>
          <a:p>
            <a:r>
              <a:rPr sz="6535"/>
              <a:t>2</a:t>
            </a:r>
            <a:endParaRPr sz="6535"/>
          </a:p>
        </p:txBody>
      </p:sp>
      <p:sp>
        <p:nvSpPr>
          <p:cNvPr id="549" name="文本框 9"/>
          <p:cNvSpPr txBox="1"/>
          <p:nvPr/>
        </p:nvSpPr>
        <p:spPr>
          <a:xfrm>
            <a:off x="7680459" y="3050808"/>
            <a:ext cx="3023984" cy="500117"/>
          </a:xfrm>
          <a:prstGeom prst="rect">
            <a:avLst/>
          </a:prstGeom>
          <a:ln w="12700">
            <a:miter lim="400000"/>
          </a:ln>
        </p:spPr>
        <p:txBody>
          <a:bodyPr wrap="square" lIns="34280" tIns="34280" rIns="34280" bIns="34280">
            <a:spAutoFit/>
          </a:bodyPr>
          <a:lstStyle/>
          <a:p>
            <a:pPr lvl="1">
              <a:defRPr sz="21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800" dirty="0"/>
              <a:t>C++</a:t>
            </a:r>
            <a:r>
              <a:rPr lang="zh-CN" altLang="en-US" sz="2800" dirty="0"/>
              <a:t>类的设计</a:t>
            </a:r>
            <a:endParaRPr sz="2800" dirty="0"/>
          </a:p>
        </p:txBody>
      </p:sp>
      <p:sp>
        <p:nvSpPr>
          <p:cNvPr id="575" name="Freeform 261"/>
          <p:cNvSpPr/>
          <p:nvPr/>
        </p:nvSpPr>
        <p:spPr>
          <a:xfrm>
            <a:off x="3302302" y="3173129"/>
            <a:ext cx="679212" cy="679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98" y="3265"/>
                </a:moveTo>
                <a:cubicBezTo>
                  <a:pt x="18586" y="251"/>
                  <a:pt x="18586" y="251"/>
                  <a:pt x="18586" y="251"/>
                </a:cubicBezTo>
                <a:cubicBezTo>
                  <a:pt x="18335" y="251"/>
                  <a:pt x="18335" y="251"/>
                  <a:pt x="18084" y="251"/>
                </a:cubicBezTo>
                <a:cubicBezTo>
                  <a:pt x="18084" y="251"/>
                  <a:pt x="17833" y="251"/>
                  <a:pt x="17833" y="251"/>
                </a:cubicBezTo>
                <a:cubicBezTo>
                  <a:pt x="17581" y="502"/>
                  <a:pt x="17330" y="753"/>
                  <a:pt x="17330" y="1005"/>
                </a:cubicBezTo>
                <a:cubicBezTo>
                  <a:pt x="17330" y="2512"/>
                  <a:pt x="17330" y="2512"/>
                  <a:pt x="17330" y="2512"/>
                </a:cubicBezTo>
                <a:cubicBezTo>
                  <a:pt x="14819" y="2512"/>
                  <a:pt x="14819" y="2512"/>
                  <a:pt x="14819" y="2512"/>
                </a:cubicBezTo>
                <a:cubicBezTo>
                  <a:pt x="14819" y="251"/>
                  <a:pt x="14819" y="251"/>
                  <a:pt x="14819" y="251"/>
                </a:cubicBezTo>
                <a:cubicBezTo>
                  <a:pt x="14819" y="251"/>
                  <a:pt x="14819" y="0"/>
                  <a:pt x="14567" y="0"/>
                </a:cubicBezTo>
                <a:cubicBezTo>
                  <a:pt x="11553" y="0"/>
                  <a:pt x="11553" y="0"/>
                  <a:pt x="11553" y="0"/>
                </a:cubicBezTo>
                <a:cubicBezTo>
                  <a:pt x="11302" y="0"/>
                  <a:pt x="11302" y="251"/>
                  <a:pt x="11302" y="251"/>
                </a:cubicBezTo>
                <a:cubicBezTo>
                  <a:pt x="11302" y="2512"/>
                  <a:pt x="11302" y="2512"/>
                  <a:pt x="11302" y="2512"/>
                </a:cubicBezTo>
                <a:cubicBezTo>
                  <a:pt x="11051" y="2763"/>
                  <a:pt x="11051" y="3014"/>
                  <a:pt x="11051" y="3265"/>
                </a:cubicBezTo>
                <a:cubicBezTo>
                  <a:pt x="11051" y="5274"/>
                  <a:pt x="11051" y="5274"/>
                  <a:pt x="11051" y="5274"/>
                </a:cubicBezTo>
                <a:cubicBezTo>
                  <a:pt x="11051" y="5526"/>
                  <a:pt x="11051" y="5777"/>
                  <a:pt x="11302" y="6028"/>
                </a:cubicBezTo>
                <a:cubicBezTo>
                  <a:pt x="11302" y="6781"/>
                  <a:pt x="11302" y="6781"/>
                  <a:pt x="11302" y="6781"/>
                </a:cubicBezTo>
                <a:cubicBezTo>
                  <a:pt x="9293" y="6781"/>
                  <a:pt x="9293" y="6781"/>
                  <a:pt x="9293" y="6781"/>
                </a:cubicBezTo>
                <a:cubicBezTo>
                  <a:pt x="9293" y="5274"/>
                  <a:pt x="9293" y="5274"/>
                  <a:pt x="9293" y="5274"/>
                </a:cubicBezTo>
                <a:cubicBezTo>
                  <a:pt x="9293" y="5023"/>
                  <a:pt x="9042" y="4772"/>
                  <a:pt x="8540" y="4521"/>
                </a:cubicBezTo>
                <a:cubicBezTo>
                  <a:pt x="8540" y="4521"/>
                  <a:pt x="8288" y="4521"/>
                  <a:pt x="8037" y="4521"/>
                </a:cubicBezTo>
                <a:cubicBezTo>
                  <a:pt x="7786" y="4521"/>
                  <a:pt x="7535" y="4521"/>
                  <a:pt x="7284" y="4521"/>
                </a:cubicBezTo>
                <a:cubicBezTo>
                  <a:pt x="753" y="7535"/>
                  <a:pt x="753" y="7535"/>
                  <a:pt x="753" y="7535"/>
                </a:cubicBezTo>
                <a:cubicBezTo>
                  <a:pt x="251" y="7786"/>
                  <a:pt x="0" y="8288"/>
                  <a:pt x="0" y="8540"/>
                </a:cubicBezTo>
                <a:cubicBezTo>
                  <a:pt x="0" y="9042"/>
                  <a:pt x="251" y="9544"/>
                  <a:pt x="753" y="9544"/>
                </a:cubicBezTo>
                <a:cubicBezTo>
                  <a:pt x="7284" y="12558"/>
                  <a:pt x="7284" y="12558"/>
                  <a:pt x="7284" y="12558"/>
                </a:cubicBezTo>
                <a:cubicBezTo>
                  <a:pt x="7284" y="12809"/>
                  <a:pt x="7535" y="12809"/>
                  <a:pt x="7786" y="12809"/>
                </a:cubicBezTo>
                <a:cubicBezTo>
                  <a:pt x="8037" y="12809"/>
                  <a:pt x="8288" y="12809"/>
                  <a:pt x="8540" y="12558"/>
                </a:cubicBezTo>
                <a:cubicBezTo>
                  <a:pt x="9042" y="12558"/>
                  <a:pt x="9293" y="12056"/>
                  <a:pt x="9293" y="11805"/>
                </a:cubicBezTo>
                <a:cubicBezTo>
                  <a:pt x="9293" y="10549"/>
                  <a:pt x="9293" y="10549"/>
                  <a:pt x="9293" y="10549"/>
                </a:cubicBezTo>
                <a:cubicBezTo>
                  <a:pt x="11302" y="10549"/>
                  <a:pt x="11302" y="10549"/>
                  <a:pt x="11302" y="10549"/>
                </a:cubicBezTo>
                <a:cubicBezTo>
                  <a:pt x="11302" y="21349"/>
                  <a:pt x="11302" y="21349"/>
                  <a:pt x="11302" y="21349"/>
                </a:cubicBezTo>
                <a:cubicBezTo>
                  <a:pt x="11302" y="21600"/>
                  <a:pt x="11302" y="21600"/>
                  <a:pt x="11553" y="21600"/>
                </a:cubicBezTo>
                <a:cubicBezTo>
                  <a:pt x="14567" y="21600"/>
                  <a:pt x="14567" y="21600"/>
                  <a:pt x="14567" y="21600"/>
                </a:cubicBezTo>
                <a:cubicBezTo>
                  <a:pt x="14819" y="21600"/>
                  <a:pt x="14819" y="21600"/>
                  <a:pt x="14819" y="21349"/>
                </a:cubicBezTo>
                <a:cubicBezTo>
                  <a:pt x="14819" y="10298"/>
                  <a:pt x="14819" y="10298"/>
                  <a:pt x="14819" y="10298"/>
                </a:cubicBezTo>
                <a:cubicBezTo>
                  <a:pt x="15321" y="10298"/>
                  <a:pt x="15572" y="10047"/>
                  <a:pt x="15572" y="9544"/>
                </a:cubicBezTo>
                <a:cubicBezTo>
                  <a:pt x="15572" y="7535"/>
                  <a:pt x="15572" y="7535"/>
                  <a:pt x="15572" y="7535"/>
                </a:cubicBezTo>
                <a:cubicBezTo>
                  <a:pt x="15572" y="7284"/>
                  <a:pt x="15321" y="7033"/>
                  <a:pt x="14819" y="6781"/>
                </a:cubicBezTo>
                <a:cubicBezTo>
                  <a:pt x="14819" y="6279"/>
                  <a:pt x="14819" y="6279"/>
                  <a:pt x="14819" y="6279"/>
                </a:cubicBezTo>
                <a:cubicBezTo>
                  <a:pt x="17330" y="6279"/>
                  <a:pt x="17330" y="6279"/>
                  <a:pt x="17330" y="6279"/>
                </a:cubicBezTo>
                <a:cubicBezTo>
                  <a:pt x="17330" y="7535"/>
                  <a:pt x="17330" y="7535"/>
                  <a:pt x="17330" y="7535"/>
                </a:cubicBezTo>
                <a:cubicBezTo>
                  <a:pt x="17330" y="7786"/>
                  <a:pt x="17581" y="8288"/>
                  <a:pt x="17833" y="8288"/>
                </a:cubicBezTo>
                <a:cubicBezTo>
                  <a:pt x="17833" y="8540"/>
                  <a:pt x="18084" y="8540"/>
                  <a:pt x="18335" y="8540"/>
                </a:cubicBezTo>
                <a:cubicBezTo>
                  <a:pt x="18335" y="8540"/>
                  <a:pt x="18586" y="8540"/>
                  <a:pt x="18586" y="8288"/>
                </a:cubicBezTo>
                <a:cubicBezTo>
                  <a:pt x="21098" y="5274"/>
                  <a:pt x="21098" y="5274"/>
                  <a:pt x="21098" y="5274"/>
                </a:cubicBezTo>
                <a:cubicBezTo>
                  <a:pt x="21349" y="5274"/>
                  <a:pt x="21600" y="4772"/>
                  <a:pt x="21600" y="4270"/>
                </a:cubicBezTo>
                <a:cubicBezTo>
                  <a:pt x="21600" y="4019"/>
                  <a:pt x="21349" y="3516"/>
                  <a:pt x="21098" y="3265"/>
                </a:cubicBezTo>
                <a:close/>
              </a:path>
            </a:pathLst>
          </a:custGeom>
          <a:solidFill>
            <a:srgbClr val="414455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>
                <a:solidFill>
                  <a:srgbClr val="595959"/>
                </a:solidFill>
              </a:defRPr>
            </a:pPr>
            <a:endParaRPr sz="17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文本框 9"/>
          <p:cNvSpPr txBox="1"/>
          <p:nvPr/>
        </p:nvSpPr>
        <p:spPr>
          <a:xfrm>
            <a:off x="1269833" y="308834"/>
            <a:ext cx="2099532" cy="335906"/>
          </a:xfrm>
          <a:prstGeom prst="rect">
            <a:avLst/>
          </a:prstGeom>
          <a:ln w="12700">
            <a:miter lim="400000"/>
          </a:ln>
        </p:spPr>
        <p:txBody>
          <a:bodyPr wrap="square"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735" dirty="0"/>
              <a:t>C++</a:t>
            </a:r>
            <a:r>
              <a:rPr lang="zh-CN" altLang="en-US" sz="1735" dirty="0"/>
              <a:t>类的设计</a:t>
            </a:r>
            <a:endParaRPr sz="1735" dirty="0"/>
          </a:p>
        </p:txBody>
      </p:sp>
      <p:sp>
        <p:nvSpPr>
          <p:cNvPr id="2236" name="直接连接符 123"/>
          <p:cNvSpPr/>
          <p:nvPr/>
        </p:nvSpPr>
        <p:spPr>
          <a:xfrm>
            <a:off x="1341822" y="668782"/>
            <a:ext cx="9721436" cy="1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txBody>
          <a:bodyPr lIns="60959" rIns="60959"/>
          <a:lstStyle/>
          <a:p>
            <a:endParaRPr sz="2400"/>
          </a:p>
        </p:txBody>
      </p:sp>
      <p:grpSp>
        <p:nvGrpSpPr>
          <p:cNvPr id="2239" name="组合 124"/>
          <p:cNvGrpSpPr/>
          <p:nvPr/>
        </p:nvGrpSpPr>
        <p:grpSpPr>
          <a:xfrm>
            <a:off x="11195046" y="410991"/>
            <a:ext cx="341644" cy="332832"/>
            <a:chOff x="0" y="0"/>
            <a:chExt cx="256231" cy="249622"/>
          </a:xfrm>
        </p:grpSpPr>
        <p:sp>
          <p:nvSpPr>
            <p:cNvPr id="2237" name="Freeform 5"/>
            <p:cNvSpPr/>
            <p:nvPr/>
          </p:nvSpPr>
          <p:spPr>
            <a:xfrm rot="1855731">
              <a:off x="31121" y="37427"/>
              <a:ext cx="193990" cy="17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  <p:sp>
          <p:nvSpPr>
            <p:cNvPr id="2238" name="Freeform 5"/>
            <p:cNvSpPr/>
            <p:nvPr/>
          </p:nvSpPr>
          <p:spPr>
            <a:xfrm rot="1855731">
              <a:off x="37469" y="43057"/>
              <a:ext cx="182926" cy="16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</p:grpSp>
      <p:sp>
        <p:nvSpPr>
          <p:cNvPr id="2240" name="文本框 9"/>
          <p:cNvSpPr txBox="1"/>
          <p:nvPr/>
        </p:nvSpPr>
        <p:spPr>
          <a:xfrm>
            <a:off x="10703312" y="334062"/>
            <a:ext cx="431937" cy="335906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pPr>
            <a:endParaRPr sz="1735" dirty="0"/>
          </a:p>
        </p:txBody>
      </p:sp>
      <p:grpSp>
        <p:nvGrpSpPr>
          <p:cNvPr id="2245" name="组合 64"/>
          <p:cNvGrpSpPr/>
          <p:nvPr/>
        </p:nvGrpSpPr>
        <p:grpSpPr>
          <a:xfrm>
            <a:off x="445278" y="60975"/>
            <a:ext cx="885484" cy="862647"/>
            <a:chOff x="0" y="0"/>
            <a:chExt cx="664111" cy="646983"/>
          </a:xfrm>
        </p:grpSpPr>
        <p:grpSp>
          <p:nvGrpSpPr>
            <p:cNvPr id="2243" name="组合 65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sp>
            <p:nvSpPr>
              <p:cNvPr id="2241" name="Freeform 5"/>
              <p:cNvSpPr/>
              <p:nvPr/>
            </p:nvSpPr>
            <p:spPr>
              <a:xfrm rot="1855731">
                <a:off x="80661" y="97005"/>
                <a:ext cx="502790" cy="452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2242" name="Freeform 5"/>
              <p:cNvSpPr/>
              <p:nvPr/>
            </p:nvSpPr>
            <p:spPr>
              <a:xfrm rot="1855731">
                <a:off x="97115" y="111599"/>
                <a:ext cx="474114" cy="427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2244" name="Freeform 5"/>
            <p:cNvSpPr/>
            <p:nvPr/>
          </p:nvSpPr>
          <p:spPr>
            <a:xfrm rot="1855731">
              <a:off x="114721" y="128685"/>
              <a:ext cx="432458" cy="38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5276" y="1325007"/>
            <a:ext cx="11023600" cy="4370944"/>
            <a:chOff x="1606045" y="1700471"/>
            <a:chExt cx="9035212" cy="3579124"/>
          </a:xfrm>
        </p:grpSpPr>
        <p:grpSp>
          <p:nvGrpSpPr>
            <p:cNvPr id="2249" name="组合 13"/>
            <p:cNvGrpSpPr/>
            <p:nvPr/>
          </p:nvGrpSpPr>
          <p:grpSpPr>
            <a:xfrm>
              <a:off x="5039463" y="1700471"/>
              <a:ext cx="2071172" cy="2017756"/>
              <a:chOff x="0" y="0"/>
              <a:chExt cx="1553378" cy="1513315"/>
            </a:xfrm>
          </p:grpSpPr>
          <p:sp>
            <p:nvSpPr>
              <p:cNvPr id="2247" name="Freeform 5"/>
              <p:cNvSpPr/>
              <p:nvPr/>
            </p:nvSpPr>
            <p:spPr>
              <a:xfrm rot="1855731">
                <a:off x="188669" y="226897"/>
                <a:ext cx="1176040" cy="10595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2248" name="Freeform 5"/>
              <p:cNvSpPr/>
              <p:nvPr/>
            </p:nvSpPr>
            <p:spPr>
              <a:xfrm rot="1855731">
                <a:off x="227157" y="261033"/>
                <a:ext cx="1108965" cy="9990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2250" name="Freeform 5"/>
            <p:cNvSpPr/>
            <p:nvPr/>
          </p:nvSpPr>
          <p:spPr>
            <a:xfrm rot="1855731">
              <a:off x="5398396" y="2107335"/>
              <a:ext cx="1353304" cy="1219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ln>
              <a:solidFill>
                <a:srgbClr val="414455"/>
              </a:solidFill>
              <a:prstDash val="sysDash"/>
              <a:miter/>
            </a:ln>
          </p:spPr>
          <p:txBody>
            <a:bodyPr lIns="60959" rIns="60959"/>
            <a:lstStyle/>
            <a:p>
              <a:pPr>
                <a:defRPr sz="1300"/>
              </a:pPr>
              <a:endParaRPr sz="1735"/>
            </a:p>
          </p:txBody>
        </p:sp>
        <p:sp>
          <p:nvSpPr>
            <p:cNvPr id="2251" name="文本框 9"/>
            <p:cNvSpPr txBox="1"/>
            <p:nvPr/>
          </p:nvSpPr>
          <p:spPr>
            <a:xfrm>
              <a:off x="5535128" y="2367038"/>
              <a:ext cx="1079840" cy="684783"/>
            </a:xfrm>
            <a:prstGeom prst="rect">
              <a:avLst/>
            </a:prstGeom>
            <a:ln w="12700">
              <a:miter lim="400000"/>
            </a:ln>
          </p:spPr>
          <p:txBody>
            <a:bodyPr lIns="34280" tIns="34280" rIns="34280" bIns="34280">
              <a:spAutoFit/>
            </a:bodyPr>
            <a:lstStyle/>
            <a:p>
              <a:pPr algn="ctr">
                <a:defRPr sz="1500" b="1">
                  <a:solidFill>
                    <a:srgbClr val="41445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2000" dirty="0"/>
                <a:t>组成</a:t>
              </a:r>
              <a:endParaRPr lang="en-US" altLang="zh-CN" sz="2000" dirty="0"/>
            </a:p>
            <a:p>
              <a:pPr algn="ctr">
                <a:defRPr sz="1500" b="1">
                  <a:solidFill>
                    <a:srgbClr val="41445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2000" dirty="0"/>
                <a:t>结构</a:t>
              </a:r>
              <a:endParaRPr sz="2000" dirty="0"/>
            </a:p>
          </p:txBody>
        </p:sp>
        <p:grpSp>
          <p:nvGrpSpPr>
            <p:cNvPr id="2254" name="组合 18"/>
            <p:cNvGrpSpPr/>
            <p:nvPr/>
          </p:nvGrpSpPr>
          <p:grpSpPr>
            <a:xfrm>
              <a:off x="3965518" y="2425055"/>
              <a:ext cx="1359777" cy="1324708"/>
              <a:chOff x="0" y="0"/>
              <a:chExt cx="1019831" cy="993529"/>
            </a:xfrm>
          </p:grpSpPr>
          <p:sp>
            <p:nvSpPr>
              <p:cNvPr id="2252" name="Freeform 5"/>
              <p:cNvSpPr/>
              <p:nvPr/>
            </p:nvSpPr>
            <p:spPr>
              <a:xfrm rot="1855731">
                <a:off x="123866" y="148964"/>
                <a:ext cx="772100" cy="695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2253" name="Freeform 5"/>
              <p:cNvSpPr/>
              <p:nvPr/>
            </p:nvSpPr>
            <p:spPr>
              <a:xfrm rot="1855731">
                <a:off x="149134" y="171375"/>
                <a:ext cx="728064" cy="65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grpSp>
          <p:nvGrpSpPr>
            <p:cNvPr id="2257" name="组合 21"/>
            <p:cNvGrpSpPr/>
            <p:nvPr/>
          </p:nvGrpSpPr>
          <p:grpSpPr>
            <a:xfrm>
              <a:off x="4704864" y="3375315"/>
              <a:ext cx="1359777" cy="1324708"/>
              <a:chOff x="0" y="0"/>
              <a:chExt cx="1019831" cy="993529"/>
            </a:xfrm>
          </p:grpSpPr>
          <p:sp>
            <p:nvSpPr>
              <p:cNvPr id="2255" name="Freeform 5"/>
              <p:cNvSpPr/>
              <p:nvPr/>
            </p:nvSpPr>
            <p:spPr>
              <a:xfrm rot="1855731">
                <a:off x="123866" y="148964"/>
                <a:ext cx="772100" cy="695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2256" name="Freeform 5"/>
              <p:cNvSpPr/>
              <p:nvPr/>
            </p:nvSpPr>
            <p:spPr>
              <a:xfrm rot="1855731">
                <a:off x="149134" y="171375"/>
                <a:ext cx="728064" cy="65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 dirty="0"/>
              </a:p>
            </p:txBody>
          </p:sp>
        </p:grpSp>
        <p:grpSp>
          <p:nvGrpSpPr>
            <p:cNvPr id="2260" name="组合 24"/>
            <p:cNvGrpSpPr/>
            <p:nvPr/>
          </p:nvGrpSpPr>
          <p:grpSpPr>
            <a:xfrm>
              <a:off x="6003054" y="3375315"/>
              <a:ext cx="1359777" cy="1324708"/>
              <a:chOff x="0" y="0"/>
              <a:chExt cx="1019831" cy="993529"/>
            </a:xfrm>
          </p:grpSpPr>
          <p:sp>
            <p:nvSpPr>
              <p:cNvPr id="2258" name="Freeform 5"/>
              <p:cNvSpPr/>
              <p:nvPr/>
            </p:nvSpPr>
            <p:spPr>
              <a:xfrm rot="1855731">
                <a:off x="123866" y="148964"/>
                <a:ext cx="772100" cy="695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2259" name="Freeform 5"/>
              <p:cNvSpPr/>
              <p:nvPr/>
            </p:nvSpPr>
            <p:spPr>
              <a:xfrm rot="1855731">
                <a:off x="149134" y="171375"/>
                <a:ext cx="728064" cy="65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grpSp>
          <p:nvGrpSpPr>
            <p:cNvPr id="2263" name="组合 27"/>
            <p:cNvGrpSpPr/>
            <p:nvPr/>
          </p:nvGrpSpPr>
          <p:grpSpPr>
            <a:xfrm>
              <a:off x="6773100" y="2439455"/>
              <a:ext cx="1359777" cy="1324708"/>
              <a:chOff x="0" y="0"/>
              <a:chExt cx="1019831" cy="993529"/>
            </a:xfrm>
          </p:grpSpPr>
          <p:sp>
            <p:nvSpPr>
              <p:cNvPr id="2261" name="Freeform 5"/>
              <p:cNvSpPr/>
              <p:nvPr/>
            </p:nvSpPr>
            <p:spPr>
              <a:xfrm rot="1855731">
                <a:off x="123866" y="148964"/>
                <a:ext cx="772100" cy="695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2262" name="Freeform 5"/>
              <p:cNvSpPr/>
              <p:nvPr/>
            </p:nvSpPr>
            <p:spPr>
              <a:xfrm rot="1855731">
                <a:off x="149134" y="171375"/>
                <a:ext cx="728064" cy="65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2264" name="Freeform 66"/>
            <p:cNvSpPr/>
            <p:nvPr/>
          </p:nvSpPr>
          <p:spPr>
            <a:xfrm>
              <a:off x="7320468" y="2949563"/>
              <a:ext cx="346623" cy="30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21600"/>
                  </a:moveTo>
                  <a:cubicBezTo>
                    <a:pt x="2160" y="21600"/>
                    <a:pt x="2160" y="21600"/>
                    <a:pt x="2160" y="21600"/>
                  </a:cubicBezTo>
                  <a:cubicBezTo>
                    <a:pt x="864" y="21600"/>
                    <a:pt x="0" y="20495"/>
                    <a:pt x="0" y="19145"/>
                  </a:cubicBezTo>
                  <a:cubicBezTo>
                    <a:pt x="0" y="2455"/>
                    <a:pt x="0" y="2455"/>
                    <a:pt x="0" y="2455"/>
                  </a:cubicBezTo>
                  <a:cubicBezTo>
                    <a:pt x="0" y="1105"/>
                    <a:pt x="864" y="0"/>
                    <a:pt x="2160" y="0"/>
                  </a:cubicBezTo>
                  <a:cubicBezTo>
                    <a:pt x="19440" y="0"/>
                    <a:pt x="19440" y="0"/>
                    <a:pt x="19440" y="0"/>
                  </a:cubicBezTo>
                  <a:cubicBezTo>
                    <a:pt x="20628" y="0"/>
                    <a:pt x="21600" y="1105"/>
                    <a:pt x="21600" y="2455"/>
                  </a:cubicBezTo>
                  <a:cubicBezTo>
                    <a:pt x="21600" y="19145"/>
                    <a:pt x="21600" y="19145"/>
                    <a:pt x="21600" y="19145"/>
                  </a:cubicBezTo>
                  <a:cubicBezTo>
                    <a:pt x="21600" y="20495"/>
                    <a:pt x="20628" y="21600"/>
                    <a:pt x="19440" y="21600"/>
                  </a:cubicBezTo>
                  <a:close/>
                  <a:moveTo>
                    <a:pt x="3888" y="19636"/>
                  </a:moveTo>
                  <a:cubicBezTo>
                    <a:pt x="17712" y="19636"/>
                    <a:pt x="17712" y="19636"/>
                    <a:pt x="17712" y="19636"/>
                  </a:cubicBezTo>
                  <a:cubicBezTo>
                    <a:pt x="18576" y="19636"/>
                    <a:pt x="19332" y="18900"/>
                    <a:pt x="19656" y="18041"/>
                  </a:cubicBezTo>
                  <a:cubicBezTo>
                    <a:pt x="14148" y="12641"/>
                    <a:pt x="14148" y="12641"/>
                    <a:pt x="14148" y="12641"/>
                  </a:cubicBezTo>
                  <a:cubicBezTo>
                    <a:pt x="10800" y="15832"/>
                    <a:pt x="10800" y="15832"/>
                    <a:pt x="10800" y="15832"/>
                  </a:cubicBezTo>
                  <a:cubicBezTo>
                    <a:pt x="7452" y="12641"/>
                    <a:pt x="7452" y="12641"/>
                    <a:pt x="7452" y="12641"/>
                  </a:cubicBezTo>
                  <a:cubicBezTo>
                    <a:pt x="1944" y="18164"/>
                    <a:pt x="1944" y="18164"/>
                    <a:pt x="1944" y="18164"/>
                  </a:cubicBezTo>
                  <a:cubicBezTo>
                    <a:pt x="2268" y="19023"/>
                    <a:pt x="3024" y="19636"/>
                    <a:pt x="3888" y="19636"/>
                  </a:cubicBezTo>
                  <a:close/>
                  <a:moveTo>
                    <a:pt x="15660" y="11045"/>
                  </a:moveTo>
                  <a:cubicBezTo>
                    <a:pt x="19872" y="15341"/>
                    <a:pt x="19872" y="15341"/>
                    <a:pt x="19872" y="15341"/>
                  </a:cubicBezTo>
                  <a:cubicBezTo>
                    <a:pt x="19872" y="6873"/>
                    <a:pt x="19872" y="6873"/>
                    <a:pt x="19872" y="6873"/>
                  </a:cubicBezTo>
                  <a:lnTo>
                    <a:pt x="15660" y="11045"/>
                  </a:lnTo>
                  <a:close/>
                  <a:moveTo>
                    <a:pt x="5940" y="11045"/>
                  </a:moveTo>
                  <a:cubicBezTo>
                    <a:pt x="1728" y="6750"/>
                    <a:pt x="1728" y="6750"/>
                    <a:pt x="1728" y="6750"/>
                  </a:cubicBezTo>
                  <a:cubicBezTo>
                    <a:pt x="1728" y="15464"/>
                    <a:pt x="1728" y="15464"/>
                    <a:pt x="1728" y="15464"/>
                  </a:cubicBezTo>
                  <a:lnTo>
                    <a:pt x="5940" y="11045"/>
                  </a:lnTo>
                  <a:close/>
                  <a:moveTo>
                    <a:pt x="17712" y="1964"/>
                  </a:moveTo>
                  <a:cubicBezTo>
                    <a:pt x="3888" y="1964"/>
                    <a:pt x="3888" y="1964"/>
                    <a:pt x="3888" y="1964"/>
                  </a:cubicBezTo>
                  <a:cubicBezTo>
                    <a:pt x="2808" y="1964"/>
                    <a:pt x="1944" y="2700"/>
                    <a:pt x="1728" y="3805"/>
                  </a:cubicBezTo>
                  <a:cubicBezTo>
                    <a:pt x="10800" y="13009"/>
                    <a:pt x="10800" y="13009"/>
                    <a:pt x="10800" y="13009"/>
                  </a:cubicBezTo>
                  <a:cubicBezTo>
                    <a:pt x="19764" y="4050"/>
                    <a:pt x="19764" y="4050"/>
                    <a:pt x="19764" y="4050"/>
                  </a:cubicBezTo>
                  <a:cubicBezTo>
                    <a:pt x="19656" y="2823"/>
                    <a:pt x="18792" y="1964"/>
                    <a:pt x="17712" y="1964"/>
                  </a:cubicBezTo>
                  <a:close/>
                </a:path>
              </a:pathLst>
            </a:custGeom>
            <a:solidFill>
              <a:srgbClr val="414455"/>
            </a:solidFill>
            <a:ln w="12700">
              <a:miter lim="400000"/>
            </a:ln>
          </p:spPr>
          <p:txBody>
            <a:bodyPr lIns="60959" rIns="60959"/>
            <a:lstStyle/>
            <a:p>
              <a:pPr>
                <a:defRPr sz="1300"/>
              </a:pPr>
              <a:endParaRPr sz="1735" dirty="0"/>
            </a:p>
          </p:txBody>
        </p:sp>
        <p:sp>
          <p:nvSpPr>
            <p:cNvPr id="2267" name="Freeform 6"/>
            <p:cNvSpPr/>
            <p:nvPr/>
          </p:nvSpPr>
          <p:spPr>
            <a:xfrm>
              <a:off x="4425398" y="2849840"/>
              <a:ext cx="440017" cy="44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5" y="3256"/>
                  </a:moveTo>
                  <a:cubicBezTo>
                    <a:pt x="11293" y="3256"/>
                    <a:pt x="11622" y="2496"/>
                    <a:pt x="11622" y="1628"/>
                  </a:cubicBezTo>
                  <a:cubicBezTo>
                    <a:pt x="11622" y="760"/>
                    <a:pt x="11293" y="0"/>
                    <a:pt x="10855" y="0"/>
                  </a:cubicBezTo>
                  <a:cubicBezTo>
                    <a:pt x="10307" y="0"/>
                    <a:pt x="9978" y="760"/>
                    <a:pt x="9978" y="1628"/>
                  </a:cubicBezTo>
                  <a:cubicBezTo>
                    <a:pt x="9978" y="2496"/>
                    <a:pt x="10307" y="3256"/>
                    <a:pt x="10855" y="3256"/>
                  </a:cubicBezTo>
                  <a:close/>
                  <a:moveTo>
                    <a:pt x="7017" y="4233"/>
                  </a:moveTo>
                  <a:cubicBezTo>
                    <a:pt x="7456" y="4016"/>
                    <a:pt x="7346" y="3148"/>
                    <a:pt x="6908" y="2388"/>
                  </a:cubicBezTo>
                  <a:cubicBezTo>
                    <a:pt x="6469" y="1628"/>
                    <a:pt x="5811" y="1194"/>
                    <a:pt x="5373" y="1411"/>
                  </a:cubicBezTo>
                  <a:cubicBezTo>
                    <a:pt x="4934" y="1628"/>
                    <a:pt x="5044" y="2496"/>
                    <a:pt x="5482" y="3256"/>
                  </a:cubicBezTo>
                  <a:cubicBezTo>
                    <a:pt x="5921" y="4016"/>
                    <a:pt x="6579" y="4450"/>
                    <a:pt x="7017" y="4233"/>
                  </a:cubicBezTo>
                  <a:close/>
                  <a:moveTo>
                    <a:pt x="19188" y="6838"/>
                  </a:moveTo>
                  <a:cubicBezTo>
                    <a:pt x="19955" y="6404"/>
                    <a:pt x="20394" y="5753"/>
                    <a:pt x="20175" y="5319"/>
                  </a:cubicBezTo>
                  <a:cubicBezTo>
                    <a:pt x="19955" y="4993"/>
                    <a:pt x="19188" y="4993"/>
                    <a:pt x="18311" y="5427"/>
                  </a:cubicBezTo>
                  <a:cubicBezTo>
                    <a:pt x="17543" y="5861"/>
                    <a:pt x="17105" y="6621"/>
                    <a:pt x="17324" y="6947"/>
                  </a:cubicBezTo>
                  <a:cubicBezTo>
                    <a:pt x="17653" y="7381"/>
                    <a:pt x="18420" y="7381"/>
                    <a:pt x="19188" y="6838"/>
                  </a:cubicBezTo>
                  <a:close/>
                  <a:moveTo>
                    <a:pt x="14583" y="4233"/>
                  </a:moveTo>
                  <a:cubicBezTo>
                    <a:pt x="15021" y="4450"/>
                    <a:pt x="15679" y="4016"/>
                    <a:pt x="16118" y="3256"/>
                  </a:cubicBezTo>
                  <a:cubicBezTo>
                    <a:pt x="16556" y="2496"/>
                    <a:pt x="16666" y="1628"/>
                    <a:pt x="16227" y="1411"/>
                  </a:cubicBezTo>
                  <a:cubicBezTo>
                    <a:pt x="15789" y="1194"/>
                    <a:pt x="15131" y="1628"/>
                    <a:pt x="14692" y="2388"/>
                  </a:cubicBezTo>
                  <a:cubicBezTo>
                    <a:pt x="14254" y="3148"/>
                    <a:pt x="14144" y="4016"/>
                    <a:pt x="14583" y="4233"/>
                  </a:cubicBezTo>
                  <a:close/>
                  <a:moveTo>
                    <a:pt x="5153" y="12917"/>
                  </a:moveTo>
                  <a:cubicBezTo>
                    <a:pt x="5482" y="9986"/>
                    <a:pt x="8004" y="8032"/>
                    <a:pt x="10964" y="8032"/>
                  </a:cubicBezTo>
                  <a:cubicBezTo>
                    <a:pt x="14144" y="8032"/>
                    <a:pt x="16776" y="10312"/>
                    <a:pt x="16776" y="13351"/>
                  </a:cubicBezTo>
                  <a:cubicBezTo>
                    <a:pt x="16885" y="13351"/>
                    <a:pt x="16995" y="13351"/>
                    <a:pt x="16995" y="13351"/>
                  </a:cubicBezTo>
                  <a:cubicBezTo>
                    <a:pt x="17434" y="12482"/>
                    <a:pt x="17653" y="11831"/>
                    <a:pt x="17653" y="10746"/>
                  </a:cubicBezTo>
                  <a:cubicBezTo>
                    <a:pt x="17653" y="7164"/>
                    <a:pt x="14692" y="4233"/>
                    <a:pt x="11074" y="4233"/>
                  </a:cubicBezTo>
                  <a:cubicBezTo>
                    <a:pt x="7346" y="4233"/>
                    <a:pt x="4386" y="7164"/>
                    <a:pt x="4386" y="10746"/>
                  </a:cubicBezTo>
                  <a:cubicBezTo>
                    <a:pt x="4386" y="11614"/>
                    <a:pt x="4605" y="12157"/>
                    <a:pt x="4934" y="12917"/>
                  </a:cubicBezTo>
                  <a:cubicBezTo>
                    <a:pt x="4934" y="12917"/>
                    <a:pt x="5044" y="12917"/>
                    <a:pt x="5153" y="12917"/>
                  </a:cubicBezTo>
                  <a:close/>
                  <a:moveTo>
                    <a:pt x="2412" y="6838"/>
                  </a:moveTo>
                  <a:cubicBezTo>
                    <a:pt x="3180" y="7381"/>
                    <a:pt x="4057" y="7381"/>
                    <a:pt x="4276" y="6947"/>
                  </a:cubicBezTo>
                  <a:cubicBezTo>
                    <a:pt x="4495" y="6621"/>
                    <a:pt x="4057" y="5861"/>
                    <a:pt x="3289" y="5427"/>
                  </a:cubicBezTo>
                  <a:cubicBezTo>
                    <a:pt x="2522" y="4993"/>
                    <a:pt x="1645" y="4993"/>
                    <a:pt x="1425" y="5319"/>
                  </a:cubicBezTo>
                  <a:cubicBezTo>
                    <a:pt x="1206" y="5753"/>
                    <a:pt x="1645" y="6404"/>
                    <a:pt x="2412" y="6838"/>
                  </a:cubicBezTo>
                  <a:close/>
                  <a:moveTo>
                    <a:pt x="20065" y="9877"/>
                  </a:moveTo>
                  <a:cubicBezTo>
                    <a:pt x="19078" y="9877"/>
                    <a:pt x="18420" y="10312"/>
                    <a:pt x="18420" y="10746"/>
                  </a:cubicBezTo>
                  <a:cubicBezTo>
                    <a:pt x="18420" y="11180"/>
                    <a:pt x="19078" y="11614"/>
                    <a:pt x="20065" y="11614"/>
                  </a:cubicBezTo>
                  <a:cubicBezTo>
                    <a:pt x="20942" y="11614"/>
                    <a:pt x="21600" y="11180"/>
                    <a:pt x="21600" y="10746"/>
                  </a:cubicBezTo>
                  <a:cubicBezTo>
                    <a:pt x="21600" y="10312"/>
                    <a:pt x="20942" y="9877"/>
                    <a:pt x="20065" y="9877"/>
                  </a:cubicBezTo>
                  <a:close/>
                  <a:moveTo>
                    <a:pt x="3180" y="10746"/>
                  </a:moveTo>
                  <a:cubicBezTo>
                    <a:pt x="3180" y="10312"/>
                    <a:pt x="2522" y="9877"/>
                    <a:pt x="1645" y="9877"/>
                  </a:cubicBezTo>
                  <a:cubicBezTo>
                    <a:pt x="658" y="9877"/>
                    <a:pt x="0" y="10312"/>
                    <a:pt x="0" y="10746"/>
                  </a:cubicBezTo>
                  <a:cubicBezTo>
                    <a:pt x="0" y="11180"/>
                    <a:pt x="658" y="11614"/>
                    <a:pt x="1645" y="11614"/>
                  </a:cubicBezTo>
                  <a:cubicBezTo>
                    <a:pt x="2522" y="11614"/>
                    <a:pt x="3180" y="11180"/>
                    <a:pt x="3180" y="10746"/>
                  </a:cubicBezTo>
                  <a:close/>
                  <a:moveTo>
                    <a:pt x="19297" y="17150"/>
                  </a:moveTo>
                  <a:cubicBezTo>
                    <a:pt x="19188" y="17150"/>
                    <a:pt x="19188" y="17150"/>
                    <a:pt x="19188" y="17150"/>
                  </a:cubicBezTo>
                  <a:cubicBezTo>
                    <a:pt x="19188" y="17150"/>
                    <a:pt x="19188" y="17041"/>
                    <a:pt x="19188" y="17041"/>
                  </a:cubicBezTo>
                  <a:cubicBezTo>
                    <a:pt x="19188" y="15413"/>
                    <a:pt x="17762" y="14002"/>
                    <a:pt x="16118" y="14002"/>
                  </a:cubicBezTo>
                  <a:cubicBezTo>
                    <a:pt x="16008" y="14002"/>
                    <a:pt x="15898" y="14002"/>
                    <a:pt x="15789" y="14111"/>
                  </a:cubicBezTo>
                  <a:cubicBezTo>
                    <a:pt x="15679" y="11614"/>
                    <a:pt x="13706" y="9660"/>
                    <a:pt x="11184" y="9660"/>
                  </a:cubicBezTo>
                  <a:cubicBezTo>
                    <a:pt x="8114" y="9660"/>
                    <a:pt x="6908" y="11506"/>
                    <a:pt x="6688" y="13785"/>
                  </a:cubicBezTo>
                  <a:cubicBezTo>
                    <a:pt x="6030" y="13893"/>
                    <a:pt x="4715" y="13568"/>
                    <a:pt x="4495" y="15196"/>
                  </a:cubicBezTo>
                  <a:cubicBezTo>
                    <a:pt x="4495" y="15305"/>
                    <a:pt x="4495" y="15305"/>
                    <a:pt x="4605" y="15305"/>
                  </a:cubicBezTo>
                  <a:cubicBezTo>
                    <a:pt x="2960" y="15413"/>
                    <a:pt x="1754" y="16716"/>
                    <a:pt x="1754" y="18344"/>
                  </a:cubicBezTo>
                  <a:cubicBezTo>
                    <a:pt x="1754" y="19972"/>
                    <a:pt x="3070" y="21600"/>
                    <a:pt x="4715" y="21600"/>
                  </a:cubicBezTo>
                  <a:cubicBezTo>
                    <a:pt x="9868" y="21600"/>
                    <a:pt x="16666" y="21600"/>
                    <a:pt x="19297" y="21600"/>
                  </a:cubicBezTo>
                  <a:cubicBezTo>
                    <a:pt x="20394" y="21600"/>
                    <a:pt x="21381" y="20406"/>
                    <a:pt x="21381" y="19212"/>
                  </a:cubicBezTo>
                  <a:cubicBezTo>
                    <a:pt x="21381" y="18127"/>
                    <a:pt x="20394" y="17150"/>
                    <a:pt x="19297" y="17150"/>
                  </a:cubicBezTo>
                  <a:close/>
                </a:path>
              </a:pathLst>
            </a:custGeom>
            <a:solidFill>
              <a:srgbClr val="414455"/>
            </a:solidFill>
            <a:ln w="12700">
              <a:miter lim="400000"/>
            </a:ln>
          </p:spPr>
          <p:txBody>
            <a:bodyPr lIns="60959" rIns="60959"/>
            <a:lstStyle/>
            <a:p>
              <a:pPr>
                <a:defRPr sz="1300"/>
              </a:pPr>
              <a:endParaRPr sz="1735"/>
            </a:p>
          </p:txBody>
        </p:sp>
        <p:sp>
          <p:nvSpPr>
            <p:cNvPr id="2268" name="矩形 34"/>
            <p:cNvSpPr txBox="1"/>
            <p:nvPr/>
          </p:nvSpPr>
          <p:spPr>
            <a:xfrm>
              <a:off x="1695409" y="2670926"/>
              <a:ext cx="2384891" cy="369300"/>
            </a:xfrm>
            <a:prstGeom prst="rect">
              <a:avLst/>
            </a:prstGeom>
            <a:ln w="12700">
              <a:miter lim="400000"/>
            </a:ln>
          </p:spPr>
          <p:txBody>
            <a:bodyPr lIns="45704" tIns="45704" rIns="45704" bIns="45704">
              <a:spAutoFit/>
            </a:bodyPr>
            <a:lstStyle>
              <a:lvl1pPr>
                <a:defRPr sz="1300" b="1">
                  <a:solidFill>
                    <a:srgbClr val="41445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 algn="r"/>
              <a:r>
                <a:rPr lang="zh-CN" altLang="en-US" sz="1800" dirty="0"/>
                <a:t>核心角色与控制</a:t>
              </a:r>
              <a:endParaRPr sz="1735" dirty="0"/>
            </a:p>
          </p:txBody>
        </p:sp>
        <p:sp>
          <p:nvSpPr>
            <p:cNvPr id="2269" name="矩形 47"/>
            <p:cNvSpPr txBox="1"/>
            <p:nvPr/>
          </p:nvSpPr>
          <p:spPr>
            <a:xfrm>
              <a:off x="1606045" y="2993839"/>
              <a:ext cx="2392335" cy="110450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04" tIns="45704" rIns="45704" bIns="45704">
              <a:spAutoFit/>
            </a:bodyPr>
            <a:lstStyle>
              <a:lvl1pPr>
                <a:lnSpc>
                  <a:spcPct val="120000"/>
                </a:lnSpc>
                <a:defRPr sz="1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 algn="r"/>
              <a:r>
                <a:rPr lang="en-US" altLang="zh-CN" sz="1400" dirty="0"/>
                <a:t>Character</a:t>
              </a:r>
              <a:endParaRPr lang="en-US" altLang="zh-CN" sz="1400" dirty="0"/>
            </a:p>
            <a:p>
              <a:pPr algn="r"/>
              <a:r>
                <a:rPr lang="en-US" altLang="zh-CN" sz="1400" dirty="0"/>
                <a:t>Enemy </a:t>
              </a:r>
              <a:endParaRPr lang="en-US" altLang="zh-CN" sz="1400" dirty="0"/>
            </a:p>
            <a:p>
              <a:pPr algn="r"/>
              <a:r>
                <a:rPr lang="en-US" altLang="zh-CN" sz="1400" dirty="0" err="1"/>
                <a:t>PlayerController</a:t>
              </a:r>
              <a:r>
                <a:rPr lang="zh-CN" altLang="en-US" sz="1400" dirty="0"/>
                <a:t> </a:t>
              </a:r>
              <a:endParaRPr lang="en-US" altLang="zh-CN" sz="1400" dirty="0"/>
            </a:p>
            <a:p>
              <a:pPr algn="r"/>
              <a:r>
                <a:rPr lang="en-US" altLang="zh-CN" sz="1400" dirty="0" err="1"/>
                <a:t>EnemyComponent</a:t>
              </a:r>
              <a:endParaRPr sz="1335" dirty="0"/>
            </a:p>
          </p:txBody>
        </p:sp>
        <p:sp>
          <p:nvSpPr>
            <p:cNvPr id="2270" name="矩形 36"/>
            <p:cNvSpPr txBox="1"/>
            <p:nvPr/>
          </p:nvSpPr>
          <p:spPr>
            <a:xfrm>
              <a:off x="2552975" y="4110710"/>
              <a:ext cx="2384892" cy="358977"/>
            </a:xfrm>
            <a:prstGeom prst="rect">
              <a:avLst/>
            </a:prstGeom>
            <a:ln w="12700">
              <a:miter lim="400000"/>
            </a:ln>
          </p:spPr>
          <p:txBody>
            <a:bodyPr lIns="45704" tIns="45704" rIns="45704" bIns="45704">
              <a:spAutoFit/>
            </a:bodyPr>
            <a:lstStyle>
              <a:lvl1pPr>
                <a:defRPr sz="1300" b="1">
                  <a:solidFill>
                    <a:srgbClr val="41445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 algn="r"/>
              <a:r>
                <a:rPr lang="zh-CN" altLang="en-US" sz="1735" dirty="0"/>
                <a:t>战斗与交互</a:t>
              </a:r>
              <a:endParaRPr sz="1735" dirty="0"/>
            </a:p>
          </p:txBody>
        </p:sp>
        <p:sp>
          <p:nvSpPr>
            <p:cNvPr id="2271" name="矩形 47"/>
            <p:cNvSpPr txBox="1"/>
            <p:nvPr/>
          </p:nvSpPr>
          <p:spPr>
            <a:xfrm>
              <a:off x="2630582" y="4433626"/>
              <a:ext cx="2303657" cy="587436"/>
            </a:xfrm>
            <a:prstGeom prst="rect">
              <a:avLst/>
            </a:prstGeom>
            <a:ln w="12700">
              <a:miter lim="400000"/>
            </a:ln>
          </p:spPr>
          <p:txBody>
            <a:bodyPr lIns="45704" tIns="45704" rIns="45704" bIns="45704">
              <a:spAutoFit/>
            </a:bodyPr>
            <a:lstStyle>
              <a:lvl1pPr>
                <a:lnSpc>
                  <a:spcPct val="120000"/>
                </a:lnSpc>
                <a:defRPr sz="1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 algn="r"/>
              <a:r>
                <a:rPr lang="en-US" altLang="zh-CN" sz="1400" dirty="0"/>
                <a:t>Projectile</a:t>
              </a:r>
              <a:endParaRPr lang="en-US" altLang="zh-CN" sz="1400" dirty="0"/>
            </a:p>
            <a:p>
              <a:pPr algn="r"/>
              <a:r>
                <a:rPr lang="en-US" altLang="zh-CN" sz="1400" dirty="0"/>
                <a:t>Interface </a:t>
              </a:r>
              <a:endParaRPr lang="en-US" altLang="zh-CN" sz="1400" dirty="0"/>
            </a:p>
          </p:txBody>
        </p:sp>
        <p:sp>
          <p:nvSpPr>
            <p:cNvPr id="2272" name="矩形 38"/>
            <p:cNvSpPr txBox="1"/>
            <p:nvPr/>
          </p:nvSpPr>
          <p:spPr>
            <a:xfrm>
              <a:off x="7382561" y="4110710"/>
              <a:ext cx="2384892" cy="369300"/>
            </a:xfrm>
            <a:prstGeom prst="rect">
              <a:avLst/>
            </a:prstGeom>
            <a:ln w="12700">
              <a:miter lim="400000"/>
            </a:ln>
          </p:spPr>
          <p:txBody>
            <a:bodyPr lIns="45704" tIns="45704" rIns="45704" bIns="45704">
              <a:spAutoFit/>
            </a:bodyPr>
            <a:lstStyle>
              <a:lvl1pPr>
                <a:defRPr sz="1300" b="1">
                  <a:solidFill>
                    <a:srgbClr val="41445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sz="1800" dirty="0"/>
                <a:t>动画与</a:t>
              </a:r>
              <a:r>
                <a:rPr lang="en-US" altLang="zh-CN" sz="1800" dirty="0"/>
                <a:t>UI</a:t>
              </a:r>
              <a:endParaRPr sz="1735" dirty="0"/>
            </a:p>
          </p:txBody>
        </p:sp>
        <p:sp>
          <p:nvSpPr>
            <p:cNvPr id="2273" name="矩形 47"/>
            <p:cNvSpPr txBox="1"/>
            <p:nvPr/>
          </p:nvSpPr>
          <p:spPr>
            <a:xfrm>
              <a:off x="7381874" y="4433626"/>
              <a:ext cx="2303657" cy="845969"/>
            </a:xfrm>
            <a:prstGeom prst="rect">
              <a:avLst/>
            </a:prstGeom>
            <a:ln w="12700">
              <a:miter lim="400000"/>
            </a:ln>
          </p:spPr>
          <p:txBody>
            <a:bodyPr lIns="45704" tIns="45704" rIns="45704" bIns="45704">
              <a:spAutoFit/>
            </a:bodyPr>
            <a:lstStyle>
              <a:lvl1pPr>
                <a:lnSpc>
                  <a:spcPct val="120000"/>
                </a:lnSpc>
                <a:defRPr sz="1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altLang="zh-CN" sz="1400" dirty="0"/>
                <a:t>Animation</a:t>
              </a:r>
              <a:endParaRPr lang="en-US" altLang="zh-CN" sz="1400" dirty="0"/>
            </a:p>
            <a:p>
              <a:r>
                <a:rPr lang="en-US" altLang="zh-CN" sz="1400" dirty="0"/>
                <a:t>Hud</a:t>
              </a:r>
              <a:endParaRPr lang="en-US" altLang="zh-CN" sz="1400" dirty="0"/>
            </a:p>
            <a:p>
              <a:r>
                <a:rPr lang="en-US" altLang="zh-CN" sz="1400" dirty="0"/>
                <a:t>Widget</a:t>
              </a:r>
              <a:endParaRPr sz="1335" dirty="0"/>
            </a:p>
          </p:txBody>
        </p:sp>
        <p:sp>
          <p:nvSpPr>
            <p:cNvPr id="2274" name="矩形 40"/>
            <p:cNvSpPr txBox="1"/>
            <p:nvPr/>
          </p:nvSpPr>
          <p:spPr>
            <a:xfrm>
              <a:off x="8256365" y="2670926"/>
              <a:ext cx="2384892" cy="369300"/>
            </a:xfrm>
            <a:prstGeom prst="rect">
              <a:avLst/>
            </a:prstGeom>
            <a:ln w="12700">
              <a:miter lim="400000"/>
            </a:ln>
          </p:spPr>
          <p:txBody>
            <a:bodyPr lIns="45704" tIns="45704" rIns="45704" bIns="45704">
              <a:spAutoFit/>
            </a:bodyPr>
            <a:lstStyle>
              <a:lvl1pPr>
                <a:defRPr sz="1300" b="1">
                  <a:solidFill>
                    <a:srgbClr val="41445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sz="1800" dirty="0"/>
                <a:t>数据与存档</a:t>
              </a:r>
              <a:endParaRPr sz="1735" dirty="0"/>
            </a:p>
          </p:txBody>
        </p:sp>
        <p:sp>
          <p:nvSpPr>
            <p:cNvPr id="2275" name="矩形 47"/>
            <p:cNvSpPr txBox="1"/>
            <p:nvPr/>
          </p:nvSpPr>
          <p:spPr>
            <a:xfrm>
              <a:off x="8255678" y="2993839"/>
              <a:ext cx="2303657" cy="845969"/>
            </a:xfrm>
            <a:prstGeom prst="rect">
              <a:avLst/>
            </a:prstGeom>
            <a:ln w="12700">
              <a:miter lim="400000"/>
            </a:ln>
          </p:spPr>
          <p:txBody>
            <a:bodyPr lIns="45704" tIns="45704" rIns="45704" bIns="45704">
              <a:spAutoFit/>
            </a:bodyPr>
            <a:lstStyle>
              <a:lvl1pPr>
                <a:lnSpc>
                  <a:spcPct val="120000"/>
                </a:lnSpc>
                <a:defRPr sz="1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altLang="zh-CN" sz="1400" dirty="0"/>
                <a:t>Item</a:t>
              </a:r>
              <a:endParaRPr lang="en-US" altLang="zh-CN" sz="1400" dirty="0"/>
            </a:p>
            <a:p>
              <a:r>
                <a:rPr lang="en-US" altLang="zh-CN" sz="1400" dirty="0" err="1"/>
                <a:t>GlobalTypes</a:t>
              </a:r>
              <a:endParaRPr lang="en-US" altLang="zh-CN" sz="1400" dirty="0"/>
            </a:p>
            <a:p>
              <a:r>
                <a:rPr lang="en-US" altLang="zh-CN" sz="1400" dirty="0" err="1"/>
                <a:t>GameSave</a:t>
              </a:r>
              <a:endParaRPr sz="1335" dirty="0"/>
            </a:p>
          </p:txBody>
        </p:sp>
        <p:grpSp>
          <p:nvGrpSpPr>
            <p:cNvPr id="2278" name="组合 42"/>
            <p:cNvGrpSpPr/>
            <p:nvPr/>
          </p:nvGrpSpPr>
          <p:grpSpPr>
            <a:xfrm>
              <a:off x="6527936" y="1917825"/>
              <a:ext cx="278313" cy="184465"/>
              <a:chOff x="0" y="0"/>
              <a:chExt cx="208734" cy="138347"/>
            </a:xfrm>
          </p:grpSpPr>
          <p:sp>
            <p:nvSpPr>
              <p:cNvPr id="2276" name="椭圆 43"/>
              <p:cNvSpPr/>
              <p:nvPr/>
            </p:nvSpPr>
            <p:spPr>
              <a:xfrm>
                <a:off x="-1" y="-1"/>
                <a:ext cx="53520" cy="5352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>
                  <a:defRPr sz="1300">
                    <a:solidFill>
                      <a:srgbClr val="FFFFFF"/>
                    </a:solidFill>
                  </a:defRPr>
                </a:pPr>
                <a:endParaRPr sz="1735"/>
              </a:p>
            </p:txBody>
          </p:sp>
          <p:sp>
            <p:nvSpPr>
              <p:cNvPr id="2277" name="椭圆 44"/>
              <p:cNvSpPr/>
              <p:nvPr/>
            </p:nvSpPr>
            <p:spPr>
              <a:xfrm>
                <a:off x="107510" y="37123"/>
                <a:ext cx="101225" cy="10122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>
                  <a:defRPr sz="1300">
                    <a:solidFill>
                      <a:srgbClr val="FFFFFF"/>
                    </a:solidFill>
                  </a:defRPr>
                </a:pPr>
                <a:endParaRPr sz="1735"/>
              </a:p>
            </p:txBody>
          </p:sp>
        </p:grpSp>
        <p:sp>
          <p:nvSpPr>
            <p:cNvPr id="3" name="爆炸形: 8 pt  2"/>
            <p:cNvSpPr/>
            <p:nvPr/>
          </p:nvSpPr>
          <p:spPr>
            <a:xfrm>
              <a:off x="5190796" y="3858259"/>
              <a:ext cx="432154" cy="401668"/>
            </a:xfrm>
            <a:prstGeom prst="irregularSeal1">
              <a:avLst/>
            </a:prstGeom>
            <a:noFill/>
            <a:ln w="38100">
              <a:solidFill>
                <a:srgbClr val="4144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标注: 右箭头 3"/>
            <p:cNvSpPr/>
            <p:nvPr/>
          </p:nvSpPr>
          <p:spPr>
            <a:xfrm>
              <a:off x="6570502" y="3851080"/>
              <a:ext cx="405194" cy="400398"/>
            </a:xfrm>
            <a:prstGeom prst="rightArrowCallout">
              <a:avLst/>
            </a:prstGeom>
            <a:noFill/>
            <a:ln w="28575">
              <a:solidFill>
                <a:srgbClr val="4144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Freeform 261"/>
          <p:cNvSpPr/>
          <p:nvPr/>
        </p:nvSpPr>
        <p:spPr>
          <a:xfrm>
            <a:off x="670335" y="334062"/>
            <a:ext cx="405287" cy="33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98" y="3265"/>
                </a:moveTo>
                <a:cubicBezTo>
                  <a:pt x="18586" y="251"/>
                  <a:pt x="18586" y="251"/>
                  <a:pt x="18586" y="251"/>
                </a:cubicBezTo>
                <a:cubicBezTo>
                  <a:pt x="18335" y="251"/>
                  <a:pt x="18335" y="251"/>
                  <a:pt x="18084" y="251"/>
                </a:cubicBezTo>
                <a:cubicBezTo>
                  <a:pt x="18084" y="251"/>
                  <a:pt x="17833" y="251"/>
                  <a:pt x="17833" y="251"/>
                </a:cubicBezTo>
                <a:cubicBezTo>
                  <a:pt x="17581" y="502"/>
                  <a:pt x="17330" y="753"/>
                  <a:pt x="17330" y="1005"/>
                </a:cubicBezTo>
                <a:cubicBezTo>
                  <a:pt x="17330" y="2512"/>
                  <a:pt x="17330" y="2512"/>
                  <a:pt x="17330" y="2512"/>
                </a:cubicBezTo>
                <a:cubicBezTo>
                  <a:pt x="14819" y="2512"/>
                  <a:pt x="14819" y="2512"/>
                  <a:pt x="14819" y="2512"/>
                </a:cubicBezTo>
                <a:cubicBezTo>
                  <a:pt x="14819" y="251"/>
                  <a:pt x="14819" y="251"/>
                  <a:pt x="14819" y="251"/>
                </a:cubicBezTo>
                <a:cubicBezTo>
                  <a:pt x="14819" y="251"/>
                  <a:pt x="14819" y="0"/>
                  <a:pt x="14567" y="0"/>
                </a:cubicBezTo>
                <a:cubicBezTo>
                  <a:pt x="11553" y="0"/>
                  <a:pt x="11553" y="0"/>
                  <a:pt x="11553" y="0"/>
                </a:cubicBezTo>
                <a:cubicBezTo>
                  <a:pt x="11302" y="0"/>
                  <a:pt x="11302" y="251"/>
                  <a:pt x="11302" y="251"/>
                </a:cubicBezTo>
                <a:cubicBezTo>
                  <a:pt x="11302" y="2512"/>
                  <a:pt x="11302" y="2512"/>
                  <a:pt x="11302" y="2512"/>
                </a:cubicBezTo>
                <a:cubicBezTo>
                  <a:pt x="11051" y="2763"/>
                  <a:pt x="11051" y="3014"/>
                  <a:pt x="11051" y="3265"/>
                </a:cubicBezTo>
                <a:cubicBezTo>
                  <a:pt x="11051" y="5274"/>
                  <a:pt x="11051" y="5274"/>
                  <a:pt x="11051" y="5274"/>
                </a:cubicBezTo>
                <a:cubicBezTo>
                  <a:pt x="11051" y="5526"/>
                  <a:pt x="11051" y="5777"/>
                  <a:pt x="11302" y="6028"/>
                </a:cubicBezTo>
                <a:cubicBezTo>
                  <a:pt x="11302" y="6781"/>
                  <a:pt x="11302" y="6781"/>
                  <a:pt x="11302" y="6781"/>
                </a:cubicBezTo>
                <a:cubicBezTo>
                  <a:pt x="9293" y="6781"/>
                  <a:pt x="9293" y="6781"/>
                  <a:pt x="9293" y="6781"/>
                </a:cubicBezTo>
                <a:cubicBezTo>
                  <a:pt x="9293" y="5274"/>
                  <a:pt x="9293" y="5274"/>
                  <a:pt x="9293" y="5274"/>
                </a:cubicBezTo>
                <a:cubicBezTo>
                  <a:pt x="9293" y="5023"/>
                  <a:pt x="9042" y="4772"/>
                  <a:pt x="8540" y="4521"/>
                </a:cubicBezTo>
                <a:cubicBezTo>
                  <a:pt x="8540" y="4521"/>
                  <a:pt x="8288" y="4521"/>
                  <a:pt x="8037" y="4521"/>
                </a:cubicBezTo>
                <a:cubicBezTo>
                  <a:pt x="7786" y="4521"/>
                  <a:pt x="7535" y="4521"/>
                  <a:pt x="7284" y="4521"/>
                </a:cubicBezTo>
                <a:cubicBezTo>
                  <a:pt x="753" y="7535"/>
                  <a:pt x="753" y="7535"/>
                  <a:pt x="753" y="7535"/>
                </a:cubicBezTo>
                <a:cubicBezTo>
                  <a:pt x="251" y="7786"/>
                  <a:pt x="0" y="8288"/>
                  <a:pt x="0" y="8540"/>
                </a:cubicBezTo>
                <a:cubicBezTo>
                  <a:pt x="0" y="9042"/>
                  <a:pt x="251" y="9544"/>
                  <a:pt x="753" y="9544"/>
                </a:cubicBezTo>
                <a:cubicBezTo>
                  <a:pt x="7284" y="12558"/>
                  <a:pt x="7284" y="12558"/>
                  <a:pt x="7284" y="12558"/>
                </a:cubicBezTo>
                <a:cubicBezTo>
                  <a:pt x="7284" y="12809"/>
                  <a:pt x="7535" y="12809"/>
                  <a:pt x="7786" y="12809"/>
                </a:cubicBezTo>
                <a:cubicBezTo>
                  <a:pt x="8037" y="12809"/>
                  <a:pt x="8288" y="12809"/>
                  <a:pt x="8540" y="12558"/>
                </a:cubicBezTo>
                <a:cubicBezTo>
                  <a:pt x="9042" y="12558"/>
                  <a:pt x="9293" y="12056"/>
                  <a:pt x="9293" y="11805"/>
                </a:cubicBezTo>
                <a:cubicBezTo>
                  <a:pt x="9293" y="10549"/>
                  <a:pt x="9293" y="10549"/>
                  <a:pt x="9293" y="10549"/>
                </a:cubicBezTo>
                <a:cubicBezTo>
                  <a:pt x="11302" y="10549"/>
                  <a:pt x="11302" y="10549"/>
                  <a:pt x="11302" y="10549"/>
                </a:cubicBezTo>
                <a:cubicBezTo>
                  <a:pt x="11302" y="21349"/>
                  <a:pt x="11302" y="21349"/>
                  <a:pt x="11302" y="21349"/>
                </a:cubicBezTo>
                <a:cubicBezTo>
                  <a:pt x="11302" y="21600"/>
                  <a:pt x="11302" y="21600"/>
                  <a:pt x="11553" y="21600"/>
                </a:cubicBezTo>
                <a:cubicBezTo>
                  <a:pt x="14567" y="21600"/>
                  <a:pt x="14567" y="21600"/>
                  <a:pt x="14567" y="21600"/>
                </a:cubicBezTo>
                <a:cubicBezTo>
                  <a:pt x="14819" y="21600"/>
                  <a:pt x="14819" y="21600"/>
                  <a:pt x="14819" y="21349"/>
                </a:cubicBezTo>
                <a:cubicBezTo>
                  <a:pt x="14819" y="10298"/>
                  <a:pt x="14819" y="10298"/>
                  <a:pt x="14819" y="10298"/>
                </a:cubicBezTo>
                <a:cubicBezTo>
                  <a:pt x="15321" y="10298"/>
                  <a:pt x="15572" y="10047"/>
                  <a:pt x="15572" y="9544"/>
                </a:cubicBezTo>
                <a:cubicBezTo>
                  <a:pt x="15572" y="7535"/>
                  <a:pt x="15572" y="7535"/>
                  <a:pt x="15572" y="7535"/>
                </a:cubicBezTo>
                <a:cubicBezTo>
                  <a:pt x="15572" y="7284"/>
                  <a:pt x="15321" y="7033"/>
                  <a:pt x="14819" y="6781"/>
                </a:cubicBezTo>
                <a:cubicBezTo>
                  <a:pt x="14819" y="6279"/>
                  <a:pt x="14819" y="6279"/>
                  <a:pt x="14819" y="6279"/>
                </a:cubicBezTo>
                <a:cubicBezTo>
                  <a:pt x="17330" y="6279"/>
                  <a:pt x="17330" y="6279"/>
                  <a:pt x="17330" y="6279"/>
                </a:cubicBezTo>
                <a:cubicBezTo>
                  <a:pt x="17330" y="7535"/>
                  <a:pt x="17330" y="7535"/>
                  <a:pt x="17330" y="7535"/>
                </a:cubicBezTo>
                <a:cubicBezTo>
                  <a:pt x="17330" y="7786"/>
                  <a:pt x="17581" y="8288"/>
                  <a:pt x="17833" y="8288"/>
                </a:cubicBezTo>
                <a:cubicBezTo>
                  <a:pt x="17833" y="8540"/>
                  <a:pt x="18084" y="8540"/>
                  <a:pt x="18335" y="8540"/>
                </a:cubicBezTo>
                <a:cubicBezTo>
                  <a:pt x="18335" y="8540"/>
                  <a:pt x="18586" y="8540"/>
                  <a:pt x="18586" y="8288"/>
                </a:cubicBezTo>
                <a:cubicBezTo>
                  <a:pt x="21098" y="5274"/>
                  <a:pt x="21098" y="5274"/>
                  <a:pt x="21098" y="5274"/>
                </a:cubicBezTo>
                <a:cubicBezTo>
                  <a:pt x="21349" y="5274"/>
                  <a:pt x="21600" y="4772"/>
                  <a:pt x="21600" y="4270"/>
                </a:cubicBezTo>
                <a:cubicBezTo>
                  <a:pt x="21600" y="4019"/>
                  <a:pt x="21349" y="3516"/>
                  <a:pt x="21098" y="3265"/>
                </a:cubicBezTo>
                <a:close/>
              </a:path>
            </a:pathLst>
          </a:custGeom>
          <a:solidFill>
            <a:srgbClr val="414455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>
                <a:solidFill>
                  <a:srgbClr val="595959"/>
                </a:solidFill>
              </a:defRPr>
            </a:pPr>
            <a:endParaRPr sz="17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文本框 9"/>
          <p:cNvSpPr txBox="1"/>
          <p:nvPr/>
        </p:nvSpPr>
        <p:spPr>
          <a:xfrm>
            <a:off x="1269833" y="308834"/>
            <a:ext cx="5266612" cy="335906"/>
          </a:xfrm>
          <a:prstGeom prst="rect">
            <a:avLst/>
          </a:prstGeom>
          <a:ln w="12700">
            <a:miter lim="400000"/>
          </a:ln>
        </p:spPr>
        <p:txBody>
          <a:bodyPr wrap="square"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735" dirty="0"/>
              <a:t>C++</a:t>
            </a:r>
            <a:r>
              <a:rPr lang="zh-CN" altLang="en-US" sz="1735" dirty="0"/>
              <a:t>类的设计</a:t>
            </a:r>
            <a:r>
              <a:rPr lang="en-US" altLang="zh-CN" sz="1735" dirty="0"/>
              <a:t>——</a:t>
            </a:r>
            <a:r>
              <a:rPr lang="en-US" altLang="zh-CN" sz="1735" dirty="0" err="1"/>
              <a:t>PlayerCharacter</a:t>
            </a:r>
            <a:endParaRPr sz="1735" dirty="0"/>
          </a:p>
        </p:txBody>
      </p:sp>
      <p:sp>
        <p:nvSpPr>
          <p:cNvPr id="2236" name="直接连接符 123"/>
          <p:cNvSpPr/>
          <p:nvPr/>
        </p:nvSpPr>
        <p:spPr>
          <a:xfrm>
            <a:off x="1341822" y="668782"/>
            <a:ext cx="9721436" cy="1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txBody>
          <a:bodyPr lIns="60959" rIns="60959"/>
          <a:lstStyle/>
          <a:p>
            <a:endParaRPr sz="2400"/>
          </a:p>
        </p:txBody>
      </p:sp>
      <p:grpSp>
        <p:nvGrpSpPr>
          <p:cNvPr id="2239" name="组合 124"/>
          <p:cNvGrpSpPr/>
          <p:nvPr/>
        </p:nvGrpSpPr>
        <p:grpSpPr>
          <a:xfrm>
            <a:off x="11195046" y="410991"/>
            <a:ext cx="341644" cy="332832"/>
            <a:chOff x="0" y="0"/>
            <a:chExt cx="256231" cy="249622"/>
          </a:xfrm>
        </p:grpSpPr>
        <p:sp>
          <p:nvSpPr>
            <p:cNvPr id="2237" name="Freeform 5"/>
            <p:cNvSpPr/>
            <p:nvPr/>
          </p:nvSpPr>
          <p:spPr>
            <a:xfrm rot="1855731">
              <a:off x="31121" y="37427"/>
              <a:ext cx="193990" cy="17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  <p:sp>
          <p:nvSpPr>
            <p:cNvPr id="2238" name="Freeform 5"/>
            <p:cNvSpPr/>
            <p:nvPr/>
          </p:nvSpPr>
          <p:spPr>
            <a:xfrm rot="1855731">
              <a:off x="37469" y="43057"/>
              <a:ext cx="182926" cy="16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pPr>
              <a:endParaRPr sz="1735"/>
            </a:p>
          </p:txBody>
        </p:sp>
      </p:grpSp>
      <p:sp>
        <p:nvSpPr>
          <p:cNvPr id="2240" name="文本框 9"/>
          <p:cNvSpPr txBox="1"/>
          <p:nvPr/>
        </p:nvSpPr>
        <p:spPr>
          <a:xfrm>
            <a:off x="10703312" y="334062"/>
            <a:ext cx="431937" cy="335906"/>
          </a:xfrm>
          <a:prstGeom prst="rect">
            <a:avLst/>
          </a:prstGeom>
          <a:ln w="12700">
            <a:miter lim="400000"/>
          </a:ln>
        </p:spPr>
        <p:txBody>
          <a:bodyPr lIns="34280" tIns="34280" rIns="34280" bIns="34280">
            <a:spAutoFit/>
          </a:bodyPr>
          <a:lstStyle/>
          <a:p>
            <a:pPr lvl="1">
              <a:defRPr sz="1300">
                <a:solidFill>
                  <a:srgbClr val="414455"/>
                </a:solidFill>
                <a:latin typeface="方正兰亭黑简体"/>
                <a:ea typeface="方正兰亭黑简体"/>
                <a:cs typeface="方正兰亭黑简体"/>
                <a:sym typeface="方正兰亭黑简体"/>
              </a:defRPr>
            </a:pPr>
            <a:endParaRPr sz="1735" dirty="0"/>
          </a:p>
        </p:txBody>
      </p:sp>
      <p:grpSp>
        <p:nvGrpSpPr>
          <p:cNvPr id="2245" name="组合 64"/>
          <p:cNvGrpSpPr/>
          <p:nvPr/>
        </p:nvGrpSpPr>
        <p:grpSpPr>
          <a:xfrm>
            <a:off x="445278" y="60975"/>
            <a:ext cx="885484" cy="862647"/>
            <a:chOff x="0" y="0"/>
            <a:chExt cx="664111" cy="646983"/>
          </a:xfrm>
        </p:grpSpPr>
        <p:grpSp>
          <p:nvGrpSpPr>
            <p:cNvPr id="2243" name="组合 65"/>
            <p:cNvGrpSpPr/>
            <p:nvPr/>
          </p:nvGrpSpPr>
          <p:grpSpPr>
            <a:xfrm>
              <a:off x="-1" y="-1"/>
              <a:ext cx="664113" cy="646985"/>
              <a:chOff x="0" y="0"/>
              <a:chExt cx="664111" cy="646983"/>
            </a:xfrm>
          </p:grpSpPr>
          <p:sp>
            <p:nvSpPr>
              <p:cNvPr id="2241" name="Freeform 5"/>
              <p:cNvSpPr/>
              <p:nvPr/>
            </p:nvSpPr>
            <p:spPr>
              <a:xfrm rot="1855731">
                <a:off x="80661" y="97005"/>
                <a:ext cx="502790" cy="452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  <p:sp>
            <p:nvSpPr>
              <p:cNvPr id="2242" name="Freeform 5"/>
              <p:cNvSpPr/>
              <p:nvPr/>
            </p:nvSpPr>
            <p:spPr>
              <a:xfrm rot="1855731">
                <a:off x="97115" y="111599"/>
                <a:ext cx="474114" cy="427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6957" y="20435"/>
                    </a:moveTo>
                    <a:cubicBezTo>
                      <a:pt x="16775" y="20771"/>
                      <a:pt x="16523" y="21062"/>
                      <a:pt x="16200" y="21274"/>
                    </a:cubicBezTo>
                    <a:cubicBezTo>
                      <a:pt x="15861" y="21495"/>
                      <a:pt x="15491" y="21592"/>
                      <a:pt x="15120" y="21583"/>
                    </a:cubicBezTo>
                    <a:lnTo>
                      <a:pt x="6433" y="21583"/>
                    </a:lnTo>
                    <a:cubicBezTo>
                      <a:pt x="6086" y="21583"/>
                      <a:pt x="5723" y="21486"/>
                      <a:pt x="5400" y="21274"/>
                    </a:cubicBezTo>
                    <a:cubicBezTo>
                      <a:pt x="5077" y="21062"/>
                      <a:pt x="4817" y="20771"/>
                      <a:pt x="4643" y="20426"/>
                    </a:cubicBezTo>
                    <a:lnTo>
                      <a:pt x="284" y="11966"/>
                    </a:lnTo>
                    <a:cubicBezTo>
                      <a:pt x="102" y="11622"/>
                      <a:pt x="0" y="11225"/>
                      <a:pt x="0" y="10792"/>
                    </a:cubicBezTo>
                    <a:cubicBezTo>
                      <a:pt x="0" y="10359"/>
                      <a:pt x="102" y="9962"/>
                      <a:pt x="284" y="9609"/>
                    </a:cubicBezTo>
                    <a:lnTo>
                      <a:pt x="4627" y="1184"/>
                    </a:lnTo>
                    <a:cubicBezTo>
                      <a:pt x="4809" y="840"/>
                      <a:pt x="5069" y="531"/>
                      <a:pt x="5400" y="319"/>
                    </a:cubicBezTo>
                    <a:cubicBezTo>
                      <a:pt x="5707" y="116"/>
                      <a:pt x="6046" y="10"/>
                      <a:pt x="6385" y="1"/>
                    </a:cubicBezTo>
                    <a:lnTo>
                      <a:pt x="15104" y="1"/>
                    </a:lnTo>
                    <a:cubicBezTo>
                      <a:pt x="15475" y="-8"/>
                      <a:pt x="15853" y="89"/>
                      <a:pt x="16200" y="319"/>
                    </a:cubicBezTo>
                    <a:cubicBezTo>
                      <a:pt x="16523" y="522"/>
                      <a:pt x="16783" y="813"/>
                      <a:pt x="16957" y="1158"/>
                    </a:cubicBezTo>
                    <a:lnTo>
                      <a:pt x="21300" y="9582"/>
                    </a:lnTo>
                    <a:cubicBezTo>
                      <a:pt x="21490" y="9935"/>
                      <a:pt x="21600" y="10350"/>
                      <a:pt x="21600" y="10792"/>
                    </a:cubicBezTo>
                    <a:cubicBezTo>
                      <a:pt x="21600" y="11242"/>
                      <a:pt x="21490" y="11657"/>
                      <a:pt x="21293" y="12011"/>
                    </a:cubicBezTo>
                    <a:lnTo>
                      <a:pt x="16957" y="20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>
                  <a:defRPr sz="1300"/>
                </a:pPr>
                <a:endParaRPr sz="1735"/>
              </a:p>
            </p:txBody>
          </p:sp>
        </p:grpSp>
        <p:sp>
          <p:nvSpPr>
            <p:cNvPr id="2244" name="Freeform 5"/>
            <p:cNvSpPr/>
            <p:nvPr/>
          </p:nvSpPr>
          <p:spPr>
            <a:xfrm rot="1855731">
              <a:off x="114721" y="128685"/>
              <a:ext cx="432458" cy="38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300"/>
              </a:pPr>
              <a:endParaRPr sz="1735"/>
            </a:p>
          </p:txBody>
        </p:sp>
      </p:grpSp>
      <p:sp>
        <p:nvSpPr>
          <p:cNvPr id="14" name="Freeform 261"/>
          <p:cNvSpPr/>
          <p:nvPr/>
        </p:nvSpPr>
        <p:spPr>
          <a:xfrm>
            <a:off x="670335" y="334062"/>
            <a:ext cx="405287" cy="33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98" y="3265"/>
                </a:moveTo>
                <a:cubicBezTo>
                  <a:pt x="18586" y="251"/>
                  <a:pt x="18586" y="251"/>
                  <a:pt x="18586" y="251"/>
                </a:cubicBezTo>
                <a:cubicBezTo>
                  <a:pt x="18335" y="251"/>
                  <a:pt x="18335" y="251"/>
                  <a:pt x="18084" y="251"/>
                </a:cubicBezTo>
                <a:cubicBezTo>
                  <a:pt x="18084" y="251"/>
                  <a:pt x="17833" y="251"/>
                  <a:pt x="17833" y="251"/>
                </a:cubicBezTo>
                <a:cubicBezTo>
                  <a:pt x="17581" y="502"/>
                  <a:pt x="17330" y="753"/>
                  <a:pt x="17330" y="1005"/>
                </a:cubicBezTo>
                <a:cubicBezTo>
                  <a:pt x="17330" y="2512"/>
                  <a:pt x="17330" y="2512"/>
                  <a:pt x="17330" y="2512"/>
                </a:cubicBezTo>
                <a:cubicBezTo>
                  <a:pt x="14819" y="2512"/>
                  <a:pt x="14819" y="2512"/>
                  <a:pt x="14819" y="2512"/>
                </a:cubicBezTo>
                <a:cubicBezTo>
                  <a:pt x="14819" y="251"/>
                  <a:pt x="14819" y="251"/>
                  <a:pt x="14819" y="251"/>
                </a:cubicBezTo>
                <a:cubicBezTo>
                  <a:pt x="14819" y="251"/>
                  <a:pt x="14819" y="0"/>
                  <a:pt x="14567" y="0"/>
                </a:cubicBezTo>
                <a:cubicBezTo>
                  <a:pt x="11553" y="0"/>
                  <a:pt x="11553" y="0"/>
                  <a:pt x="11553" y="0"/>
                </a:cubicBezTo>
                <a:cubicBezTo>
                  <a:pt x="11302" y="0"/>
                  <a:pt x="11302" y="251"/>
                  <a:pt x="11302" y="251"/>
                </a:cubicBezTo>
                <a:cubicBezTo>
                  <a:pt x="11302" y="2512"/>
                  <a:pt x="11302" y="2512"/>
                  <a:pt x="11302" y="2512"/>
                </a:cubicBezTo>
                <a:cubicBezTo>
                  <a:pt x="11051" y="2763"/>
                  <a:pt x="11051" y="3014"/>
                  <a:pt x="11051" y="3265"/>
                </a:cubicBezTo>
                <a:cubicBezTo>
                  <a:pt x="11051" y="5274"/>
                  <a:pt x="11051" y="5274"/>
                  <a:pt x="11051" y="5274"/>
                </a:cubicBezTo>
                <a:cubicBezTo>
                  <a:pt x="11051" y="5526"/>
                  <a:pt x="11051" y="5777"/>
                  <a:pt x="11302" y="6028"/>
                </a:cubicBezTo>
                <a:cubicBezTo>
                  <a:pt x="11302" y="6781"/>
                  <a:pt x="11302" y="6781"/>
                  <a:pt x="11302" y="6781"/>
                </a:cubicBezTo>
                <a:cubicBezTo>
                  <a:pt x="9293" y="6781"/>
                  <a:pt x="9293" y="6781"/>
                  <a:pt x="9293" y="6781"/>
                </a:cubicBezTo>
                <a:cubicBezTo>
                  <a:pt x="9293" y="5274"/>
                  <a:pt x="9293" y="5274"/>
                  <a:pt x="9293" y="5274"/>
                </a:cubicBezTo>
                <a:cubicBezTo>
                  <a:pt x="9293" y="5023"/>
                  <a:pt x="9042" y="4772"/>
                  <a:pt x="8540" y="4521"/>
                </a:cubicBezTo>
                <a:cubicBezTo>
                  <a:pt x="8540" y="4521"/>
                  <a:pt x="8288" y="4521"/>
                  <a:pt x="8037" y="4521"/>
                </a:cubicBezTo>
                <a:cubicBezTo>
                  <a:pt x="7786" y="4521"/>
                  <a:pt x="7535" y="4521"/>
                  <a:pt x="7284" y="4521"/>
                </a:cubicBezTo>
                <a:cubicBezTo>
                  <a:pt x="753" y="7535"/>
                  <a:pt x="753" y="7535"/>
                  <a:pt x="753" y="7535"/>
                </a:cubicBezTo>
                <a:cubicBezTo>
                  <a:pt x="251" y="7786"/>
                  <a:pt x="0" y="8288"/>
                  <a:pt x="0" y="8540"/>
                </a:cubicBezTo>
                <a:cubicBezTo>
                  <a:pt x="0" y="9042"/>
                  <a:pt x="251" y="9544"/>
                  <a:pt x="753" y="9544"/>
                </a:cubicBezTo>
                <a:cubicBezTo>
                  <a:pt x="7284" y="12558"/>
                  <a:pt x="7284" y="12558"/>
                  <a:pt x="7284" y="12558"/>
                </a:cubicBezTo>
                <a:cubicBezTo>
                  <a:pt x="7284" y="12809"/>
                  <a:pt x="7535" y="12809"/>
                  <a:pt x="7786" y="12809"/>
                </a:cubicBezTo>
                <a:cubicBezTo>
                  <a:pt x="8037" y="12809"/>
                  <a:pt x="8288" y="12809"/>
                  <a:pt x="8540" y="12558"/>
                </a:cubicBezTo>
                <a:cubicBezTo>
                  <a:pt x="9042" y="12558"/>
                  <a:pt x="9293" y="12056"/>
                  <a:pt x="9293" y="11805"/>
                </a:cubicBezTo>
                <a:cubicBezTo>
                  <a:pt x="9293" y="10549"/>
                  <a:pt x="9293" y="10549"/>
                  <a:pt x="9293" y="10549"/>
                </a:cubicBezTo>
                <a:cubicBezTo>
                  <a:pt x="11302" y="10549"/>
                  <a:pt x="11302" y="10549"/>
                  <a:pt x="11302" y="10549"/>
                </a:cubicBezTo>
                <a:cubicBezTo>
                  <a:pt x="11302" y="21349"/>
                  <a:pt x="11302" y="21349"/>
                  <a:pt x="11302" y="21349"/>
                </a:cubicBezTo>
                <a:cubicBezTo>
                  <a:pt x="11302" y="21600"/>
                  <a:pt x="11302" y="21600"/>
                  <a:pt x="11553" y="21600"/>
                </a:cubicBezTo>
                <a:cubicBezTo>
                  <a:pt x="14567" y="21600"/>
                  <a:pt x="14567" y="21600"/>
                  <a:pt x="14567" y="21600"/>
                </a:cubicBezTo>
                <a:cubicBezTo>
                  <a:pt x="14819" y="21600"/>
                  <a:pt x="14819" y="21600"/>
                  <a:pt x="14819" y="21349"/>
                </a:cubicBezTo>
                <a:cubicBezTo>
                  <a:pt x="14819" y="10298"/>
                  <a:pt x="14819" y="10298"/>
                  <a:pt x="14819" y="10298"/>
                </a:cubicBezTo>
                <a:cubicBezTo>
                  <a:pt x="15321" y="10298"/>
                  <a:pt x="15572" y="10047"/>
                  <a:pt x="15572" y="9544"/>
                </a:cubicBezTo>
                <a:cubicBezTo>
                  <a:pt x="15572" y="7535"/>
                  <a:pt x="15572" y="7535"/>
                  <a:pt x="15572" y="7535"/>
                </a:cubicBezTo>
                <a:cubicBezTo>
                  <a:pt x="15572" y="7284"/>
                  <a:pt x="15321" y="7033"/>
                  <a:pt x="14819" y="6781"/>
                </a:cubicBezTo>
                <a:cubicBezTo>
                  <a:pt x="14819" y="6279"/>
                  <a:pt x="14819" y="6279"/>
                  <a:pt x="14819" y="6279"/>
                </a:cubicBezTo>
                <a:cubicBezTo>
                  <a:pt x="17330" y="6279"/>
                  <a:pt x="17330" y="6279"/>
                  <a:pt x="17330" y="6279"/>
                </a:cubicBezTo>
                <a:cubicBezTo>
                  <a:pt x="17330" y="7535"/>
                  <a:pt x="17330" y="7535"/>
                  <a:pt x="17330" y="7535"/>
                </a:cubicBezTo>
                <a:cubicBezTo>
                  <a:pt x="17330" y="7786"/>
                  <a:pt x="17581" y="8288"/>
                  <a:pt x="17833" y="8288"/>
                </a:cubicBezTo>
                <a:cubicBezTo>
                  <a:pt x="17833" y="8540"/>
                  <a:pt x="18084" y="8540"/>
                  <a:pt x="18335" y="8540"/>
                </a:cubicBezTo>
                <a:cubicBezTo>
                  <a:pt x="18335" y="8540"/>
                  <a:pt x="18586" y="8540"/>
                  <a:pt x="18586" y="8288"/>
                </a:cubicBezTo>
                <a:cubicBezTo>
                  <a:pt x="21098" y="5274"/>
                  <a:pt x="21098" y="5274"/>
                  <a:pt x="21098" y="5274"/>
                </a:cubicBezTo>
                <a:cubicBezTo>
                  <a:pt x="21349" y="5274"/>
                  <a:pt x="21600" y="4772"/>
                  <a:pt x="21600" y="4270"/>
                </a:cubicBezTo>
                <a:cubicBezTo>
                  <a:pt x="21600" y="4019"/>
                  <a:pt x="21349" y="3516"/>
                  <a:pt x="21098" y="3265"/>
                </a:cubicBezTo>
                <a:close/>
              </a:path>
            </a:pathLst>
          </a:custGeom>
          <a:solidFill>
            <a:srgbClr val="414455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300">
                <a:solidFill>
                  <a:srgbClr val="595959"/>
                </a:solidFill>
              </a:defRPr>
            </a:pPr>
            <a:endParaRPr sz="1735"/>
          </a:p>
        </p:txBody>
      </p:sp>
      <p:graphicFrame>
        <p:nvGraphicFramePr>
          <p:cNvPr id="9" name="图示 8"/>
          <p:cNvGraphicFramePr/>
          <p:nvPr/>
        </p:nvGraphicFramePr>
        <p:xfrm>
          <a:off x="1009338" y="1784353"/>
          <a:ext cx="10135823" cy="5175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矩形: 圆角 9"/>
          <p:cNvSpPr/>
          <p:nvPr/>
        </p:nvSpPr>
        <p:spPr>
          <a:xfrm>
            <a:off x="8902700" y="1057282"/>
            <a:ext cx="1517650" cy="725886"/>
          </a:xfrm>
          <a:prstGeom prst="roundRect">
            <a:avLst/>
          </a:prstGeom>
          <a:solidFill>
            <a:srgbClr val="4454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Animation</a:t>
            </a:r>
            <a:endParaRPr lang="zh-CN" altLang="en-US" sz="20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4914020" y="1003503"/>
            <a:ext cx="1622425" cy="749292"/>
          </a:xfrm>
          <a:prstGeom prst="roundRect">
            <a:avLst/>
          </a:prstGeom>
          <a:solidFill>
            <a:srgbClr val="4454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Player</a:t>
            </a:r>
            <a:endParaRPr lang="en-US" altLang="zh-CN" b="1" dirty="0"/>
          </a:p>
          <a:p>
            <a:pPr algn="ctr"/>
            <a:r>
              <a:rPr lang="en-US" altLang="zh-CN" b="1" dirty="0"/>
              <a:t>Controller</a:t>
            </a:r>
            <a:endParaRPr lang="zh-CN" altLang="en-US" b="1" dirty="0"/>
          </a:p>
        </p:txBody>
      </p:sp>
      <p:sp>
        <p:nvSpPr>
          <p:cNvPr id="15" name="箭头: 左右 14"/>
          <p:cNvSpPr/>
          <p:nvPr/>
        </p:nvSpPr>
        <p:spPr>
          <a:xfrm rot="2792402">
            <a:off x="6095885" y="1942127"/>
            <a:ext cx="940277" cy="37469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右 15"/>
          <p:cNvSpPr/>
          <p:nvPr/>
        </p:nvSpPr>
        <p:spPr>
          <a:xfrm rot="5400000">
            <a:off x="7089210" y="1812279"/>
            <a:ext cx="940277" cy="37469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右 16"/>
          <p:cNvSpPr/>
          <p:nvPr/>
        </p:nvSpPr>
        <p:spPr>
          <a:xfrm rot="7819623">
            <a:off x="8070240" y="1879999"/>
            <a:ext cx="940277" cy="37469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6896100" y="793781"/>
            <a:ext cx="1517650" cy="725886"/>
          </a:xfrm>
          <a:prstGeom prst="roundRect">
            <a:avLst/>
          </a:prstGeom>
          <a:solidFill>
            <a:srgbClr val="4454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BaseHud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演示</Application>
  <PresentationFormat>宽屏</PresentationFormat>
  <Paragraphs>134</Paragraphs>
  <Slides>15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方正兰亭黑简体</vt:lpstr>
      <vt:lpstr>Arial</vt:lpstr>
      <vt:lpstr>黑体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艺龙 陈</dc:creator>
  <cp:lastModifiedBy>清风徐来</cp:lastModifiedBy>
  <cp:revision>9</cp:revision>
  <dcterms:created xsi:type="dcterms:W3CDTF">2024-12-20T13:52:00Z</dcterms:created>
  <dcterms:modified xsi:type="dcterms:W3CDTF">2025-06-11T16:39:37Z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33309581BAAE4DD88D3837031694FD63_12</vt:lpwstr>
  </property>
  <property fmtid="{D5CDD505-2E9C-101B-9397-08002B2CF9AE}" pid="3" name="KSOProductBuildVer">
    <vt:lpwstr>2052-12.1.0.21171</vt:lpwstr>
  </property>
</Properties>
</file>