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472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46FF-A93D-4D9D-927C-22474C397FA5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997C-EFD3-4DE5-982D-0DA2E498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D2CE7E-3A66-48E5-B44A-D012CAFB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54" y="8492531"/>
            <a:ext cx="3428409" cy="1363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1912E-1F80-4396-A6A8-0DDB5BA66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4"/>
          <a:stretch/>
        </p:blipFill>
        <p:spPr>
          <a:xfrm>
            <a:off x="2956295" y="6203375"/>
            <a:ext cx="3583432" cy="2152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637D2-D496-4C25-9384-A465BF9AA5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71" b="6665"/>
          <a:stretch/>
        </p:blipFill>
        <p:spPr>
          <a:xfrm>
            <a:off x="212452" y="2058879"/>
            <a:ext cx="6029597" cy="40051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82" y="221567"/>
            <a:ext cx="1959944" cy="1756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399" y="252999"/>
            <a:ext cx="1955264" cy="1690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792" y="253000"/>
            <a:ext cx="2329453" cy="1747090"/>
          </a:xfrm>
          <a:prstGeom prst="rect">
            <a:avLst/>
          </a:prstGeom>
        </p:spPr>
      </p:pic>
      <p:sp>
        <p:nvSpPr>
          <p:cNvPr id="33" name="Rectangle: Rounded Corners 32"/>
          <p:cNvSpPr/>
          <p:nvPr/>
        </p:nvSpPr>
        <p:spPr>
          <a:xfrm>
            <a:off x="205219" y="139079"/>
            <a:ext cx="2014273" cy="192481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240110" y="1060414"/>
            <a:ext cx="92925" cy="2568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/>
          <p:cNvSpPr/>
          <p:nvPr/>
        </p:nvSpPr>
        <p:spPr>
          <a:xfrm>
            <a:off x="2372231" y="139079"/>
            <a:ext cx="2104988" cy="192881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/>
          <p:cNvSpPr/>
          <p:nvPr/>
        </p:nvSpPr>
        <p:spPr>
          <a:xfrm>
            <a:off x="4623097" y="139080"/>
            <a:ext cx="1987566" cy="192904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15"/>
          <p:cNvSpPr/>
          <p:nvPr/>
        </p:nvSpPr>
        <p:spPr>
          <a:xfrm>
            <a:off x="4496373" y="1077795"/>
            <a:ext cx="92925" cy="2568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07923" y="14123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372231" y="1351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629958" y="1425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4495332" y="2113185"/>
            <a:ext cx="1464622" cy="3969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3022618" y="2123194"/>
            <a:ext cx="1388988" cy="395931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1771831" y="2119125"/>
            <a:ext cx="1189339" cy="39633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/>
          <p:cNvSpPr/>
          <p:nvPr/>
        </p:nvSpPr>
        <p:spPr>
          <a:xfrm>
            <a:off x="205220" y="2119125"/>
            <a:ext cx="1466788" cy="39633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669271" y="2050720"/>
            <a:ext cx="317795" cy="3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98458" y="2102803"/>
            <a:ext cx="309527" cy="3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66381" y="2122702"/>
            <a:ext cx="266537" cy="3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327" y="2122702"/>
            <a:ext cx="302913" cy="3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267090" y="4826000"/>
            <a:ext cx="1358510" cy="12266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Bent-Up Arrow 26"/>
          <p:cNvSpPr/>
          <p:nvPr/>
        </p:nvSpPr>
        <p:spPr>
          <a:xfrm rot="5400000" flipV="1">
            <a:off x="5725101" y="8751926"/>
            <a:ext cx="982048" cy="44979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 flipV="1">
            <a:off x="5247517" y="3081062"/>
            <a:ext cx="2173994" cy="320202"/>
          </a:xfrm>
          <a:prstGeom prst="bentUpArrow">
            <a:avLst>
              <a:gd name="adj1" fmla="val 25000"/>
              <a:gd name="adj2" fmla="val 25824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/>
          <p:cNvSpPr/>
          <p:nvPr/>
        </p:nvSpPr>
        <p:spPr>
          <a:xfrm>
            <a:off x="212454" y="8439279"/>
            <a:ext cx="5641781" cy="13973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05219" y="842796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61" name="Right Arrow 60"/>
          <p:cNvSpPr/>
          <p:nvPr/>
        </p:nvSpPr>
        <p:spPr>
          <a:xfrm rot="10800000">
            <a:off x="4415499" y="4071350"/>
            <a:ext cx="80874" cy="2568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2969035" y="4075160"/>
            <a:ext cx="45719" cy="2568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0800000">
            <a:off x="1668168" y="4071350"/>
            <a:ext cx="92925" cy="2568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32"/>
          <p:cNvSpPr/>
          <p:nvPr/>
        </p:nvSpPr>
        <p:spPr>
          <a:xfrm>
            <a:off x="3180238" y="6167900"/>
            <a:ext cx="3441821" cy="2252895"/>
          </a:xfrm>
          <a:prstGeom prst="roundRect">
            <a:avLst>
              <a:gd name="adj" fmla="val 8634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06511" y="61471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83" name="Rectangle: Rounded Corners 32"/>
          <p:cNvSpPr/>
          <p:nvPr/>
        </p:nvSpPr>
        <p:spPr>
          <a:xfrm>
            <a:off x="212454" y="6279436"/>
            <a:ext cx="2406922" cy="196291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row: Down 71"/>
          <p:cNvSpPr/>
          <p:nvPr/>
        </p:nvSpPr>
        <p:spPr>
          <a:xfrm rot="16200000">
            <a:off x="2737602" y="7046685"/>
            <a:ext cx="392234" cy="49303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Down 71"/>
          <p:cNvSpPr/>
          <p:nvPr/>
        </p:nvSpPr>
        <p:spPr>
          <a:xfrm rot="16200000">
            <a:off x="3942464" y="7282087"/>
            <a:ext cx="203230" cy="794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Down 71"/>
          <p:cNvSpPr/>
          <p:nvPr/>
        </p:nvSpPr>
        <p:spPr>
          <a:xfrm rot="16200000">
            <a:off x="4694121" y="7283282"/>
            <a:ext cx="203230" cy="9544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Down 71"/>
          <p:cNvSpPr/>
          <p:nvPr/>
        </p:nvSpPr>
        <p:spPr>
          <a:xfrm rot="16200000">
            <a:off x="5438086" y="7274367"/>
            <a:ext cx="203230" cy="1132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028" y="6516505"/>
            <a:ext cx="2147463" cy="161059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12453" y="62874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endParaRPr lang="en-US" b="1" dirty="0"/>
          </a:p>
        </p:txBody>
      </p:sp>
      <p:sp>
        <p:nvSpPr>
          <p:cNvPr id="72" name="Arrow: Down 71"/>
          <p:cNvSpPr/>
          <p:nvPr/>
        </p:nvSpPr>
        <p:spPr>
          <a:xfrm>
            <a:off x="733797" y="6082506"/>
            <a:ext cx="392234" cy="1858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73"/>
          <p:cNvSpPr/>
          <p:nvPr/>
        </p:nvSpPr>
        <p:spPr>
          <a:xfrm>
            <a:off x="5596340" y="6184983"/>
            <a:ext cx="817502" cy="792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2B694C-5EB0-4B1C-947D-9317793EA2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640"/>
          <a:stretch/>
        </p:blipFill>
        <p:spPr>
          <a:xfrm>
            <a:off x="3842697" y="8437077"/>
            <a:ext cx="1805628" cy="13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2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10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Xingyu</dc:creator>
  <cp:lastModifiedBy>Xingyu Yang</cp:lastModifiedBy>
  <cp:revision>27</cp:revision>
  <dcterms:created xsi:type="dcterms:W3CDTF">2016-08-31T18:38:03Z</dcterms:created>
  <dcterms:modified xsi:type="dcterms:W3CDTF">2017-07-31T14:54:59Z</dcterms:modified>
</cp:coreProperties>
</file>