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34D3-1770-4672-B2F5-1E90589470D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164B-92CA-4E79-AD2D-57EF518C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Mibs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3.2GHz x86 Linux workstation with 19GB main memory</a:t>
            </a:r>
          </a:p>
          <a:p>
            <a:r>
              <a:rPr lang="en-US" dirty="0" smtClean="0"/>
              <a:t>We first transform the knapsack interdiction problem into </a:t>
            </a:r>
            <a:r>
              <a:rPr lang="en-US" dirty="0" err="1" smtClean="0"/>
              <a:t>mps</a:t>
            </a:r>
            <a:r>
              <a:rPr lang="en-US" dirty="0" smtClean="0"/>
              <a:t> file, that can be detected as the interdiction problem in </a:t>
            </a:r>
            <a:r>
              <a:rPr lang="en-US" dirty="0" err="1" smtClean="0"/>
              <a:t>Mibs</a:t>
            </a:r>
            <a:r>
              <a:rPr lang="en-US" dirty="0" smtClean="0"/>
              <a:t>. (see next slide)</a:t>
            </a:r>
          </a:p>
          <a:p>
            <a:r>
              <a:rPr lang="en-US" dirty="0" smtClean="0"/>
              <a:t>Command we use: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400" dirty="0" err="1" smtClean="0"/>
              <a:t>mibs</a:t>
            </a:r>
            <a:r>
              <a:rPr lang="en-US" sz="1400" dirty="0" smtClean="0"/>
              <a:t> -</a:t>
            </a:r>
            <a:r>
              <a:rPr lang="en-US" sz="1400" dirty="0" err="1" smtClean="0"/>
              <a:t>Alps_instance</a:t>
            </a:r>
            <a:r>
              <a:rPr lang="en-US" sz="1400" dirty="0" smtClean="0"/>
              <a:t> "$</a:t>
            </a:r>
            <a:r>
              <a:rPr lang="en-US" sz="1400" dirty="0" err="1" smtClean="0"/>
              <a:t>data_folder</a:t>
            </a:r>
            <a:r>
              <a:rPr lang="en-US" sz="1400" dirty="0" smtClean="0"/>
              <a:t>${</a:t>
            </a:r>
            <a:r>
              <a:rPr lang="en-US" sz="1400" dirty="0" err="1" smtClean="0"/>
              <a:t>file_name</a:t>
            </a:r>
            <a:r>
              <a:rPr lang="en-US" sz="1400" dirty="0" smtClean="0"/>
              <a:t>}.</a:t>
            </a:r>
            <a:r>
              <a:rPr lang="en-US" sz="1400" dirty="0" err="1" smtClean="0"/>
              <a:t>mps</a:t>
            </a:r>
            <a:r>
              <a:rPr lang="en-US" sz="1400" dirty="0" smtClean="0"/>
              <a:t>" -</a:t>
            </a:r>
            <a:r>
              <a:rPr lang="en-US" sz="1400" dirty="0" err="1" smtClean="0"/>
              <a:t>MibS_auxiliaryInfoFile</a:t>
            </a:r>
            <a:r>
              <a:rPr lang="en-US" sz="1400" dirty="0" smtClean="0"/>
              <a:t> "$</a:t>
            </a:r>
            <a:r>
              <a:rPr lang="en-US" sz="1400" dirty="0" err="1" smtClean="0"/>
              <a:t>data_folder</a:t>
            </a:r>
            <a:r>
              <a:rPr lang="en-US" sz="1400" dirty="0" smtClean="0"/>
              <a:t>${</a:t>
            </a:r>
            <a:r>
              <a:rPr lang="en-US" sz="1400" dirty="0" err="1" smtClean="0"/>
              <a:t>file_name</a:t>
            </a:r>
            <a:r>
              <a:rPr lang="en-US" sz="1400" dirty="0" smtClean="0"/>
              <a:t>}.txt" -</a:t>
            </a:r>
            <a:r>
              <a:rPr lang="en-US" sz="1400" dirty="0" err="1" smtClean="0"/>
              <a:t>Alps_timeLimit</a:t>
            </a:r>
            <a:r>
              <a:rPr lang="en-US" sz="1400" dirty="0" smtClean="0"/>
              <a:t> 600</a:t>
            </a:r>
          </a:p>
          <a:p>
            <a:endParaRPr lang="en-US" sz="1000" dirty="0" smtClean="0"/>
          </a:p>
          <a:p>
            <a:pPr lvl="1"/>
            <a:r>
              <a:rPr lang="en-US" sz="1400" dirty="0" smtClean="0"/>
              <a:t>we set the time limit to 600, otherwise the node will </a:t>
            </a:r>
            <a:r>
              <a:rPr lang="en-US" sz="1400" smtClean="0"/>
              <a:t>increase </a:t>
            </a:r>
            <a:r>
              <a:rPr lang="en-US" sz="1400" smtClean="0"/>
              <a:t>to be </a:t>
            </a:r>
            <a:r>
              <a:rPr lang="en-US" sz="1400" dirty="0" smtClean="0"/>
              <a:t>out of memory. (see the following slide)</a:t>
            </a:r>
          </a:p>
          <a:p>
            <a:pPr lvl="1"/>
            <a:r>
              <a:rPr lang="en-US" sz="1400" dirty="0" smtClean="0"/>
              <a:t>I have uploaded several instances and shell script in </a:t>
            </a:r>
            <a:r>
              <a:rPr lang="en-US" sz="1400" dirty="0" err="1" smtClean="0"/>
              <a:t>Github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1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224" y="483577"/>
            <a:ext cx="6192130" cy="5324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7" y="0"/>
            <a:ext cx="5720275" cy="64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6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 of </a:t>
            </a:r>
            <a:r>
              <a:rPr lang="en-US" dirty="0" err="1" smtClean="0"/>
              <a:t>Mibs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19" y="2044944"/>
            <a:ext cx="6797919" cy="3751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9923" y="5965978"/>
            <a:ext cx="655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Instance: </a:t>
            </a:r>
            <a:r>
              <a:rPr lang="en-US" dirty="0"/>
              <a:t>DNeg_n50k3j4 </a:t>
            </a:r>
          </a:p>
        </p:txBody>
      </p:sp>
    </p:spTree>
    <p:extLst>
      <p:ext uri="{BB962C8B-B14F-4D97-AF65-F5344CB8AC3E}">
        <p14:creationId xmlns:p14="http://schemas.microsoft.com/office/powerpoint/2010/main" val="80266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14046" y="2457694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Preliminary experiments to embed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 smtClean="0"/>
                  <a:t> into exact solution approach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14046" y="2457694"/>
                <a:ext cx="10515600" cy="1325563"/>
              </a:xfrm>
              <a:blipFill>
                <a:blip r:embed="rId2"/>
                <a:stretch>
                  <a:fillRect l="-2319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4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interdiction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23" y="2000677"/>
            <a:ext cx="441960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04" y="1743502"/>
            <a:ext cx="5067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2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24981"/>
              </p:ext>
            </p:extLst>
          </p:nvPr>
        </p:nvGraphicFramePr>
        <p:xfrm>
          <a:off x="407968" y="365104"/>
          <a:ext cx="11113472" cy="6162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592">
                  <a:extLst>
                    <a:ext uri="{9D8B030D-6E8A-4147-A177-3AD203B41FA5}">
                      <a16:colId xmlns:a16="http://schemas.microsoft.com/office/drawing/2014/main" val="3842714703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3360851943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3010149076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2646336262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3741312554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2061470847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333316646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2382645236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2085081051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3540365371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2392053078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1323160082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2568601466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1775792776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3767285079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1275149028"/>
                    </a:ext>
                  </a:extLst>
                </a:gridCol>
              </a:tblGrid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CP_1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CP_2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CP_3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CP_1_ext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CP_2_ext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CP_3_ext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51500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40706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38835298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2991186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8306726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197766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4506347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9114069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9195935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9245864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5312215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91078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7108131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441507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0158719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2536292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13.48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38.5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13.01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5440276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4828617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3200250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4623927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8427848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756537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0365214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5.81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14.89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31.8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8239529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35.74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148.52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226.6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176.48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398.38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284.64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1779285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254.3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259.4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253.6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257.8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289.75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85.4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719.81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274.73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9569739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255.7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162.52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1590.75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964.85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0495351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406141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26.69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5639303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5.23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2328114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5668137"/>
                  </a:ext>
                </a:extLst>
              </a:tr>
              <a:tr h="192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45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6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618</Words>
  <Application>Microsoft Office PowerPoint</Application>
  <PresentationFormat>Widescreen</PresentationFormat>
  <Paragraphs>517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Mibs setting</vt:lpstr>
      <vt:lpstr>PowerPoint Presentation</vt:lpstr>
      <vt:lpstr>Out of memory of Mibs</vt:lpstr>
      <vt:lpstr>Preliminary experiments to embed BP_k into exact solution approach</vt:lpstr>
      <vt:lpstr>Knapsack interdiction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 Xueyu</dc:creator>
  <cp:lastModifiedBy>Shi, Xueyu</cp:lastModifiedBy>
  <cp:revision>10</cp:revision>
  <dcterms:created xsi:type="dcterms:W3CDTF">2019-11-04T15:35:42Z</dcterms:created>
  <dcterms:modified xsi:type="dcterms:W3CDTF">2019-11-04T17:53:22Z</dcterms:modified>
</cp:coreProperties>
</file>