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D581-D550-4A32-8F31-BCB928CC4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6AFD-C921-4051-A069-AD914AE3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Section 4, two single-level formulations for minimum spanning tree interdiction problem (slide 2)</a:t>
            </a:r>
          </a:p>
          <a:p>
            <a:r>
              <a:rPr lang="en-US" dirty="0" smtClean="0"/>
              <a:t>Add experiment results for </a:t>
            </a:r>
            <a:r>
              <a:rPr lang="en-US" dirty="0" err="1" smtClean="0"/>
              <a:t>bilevel</a:t>
            </a:r>
            <a:r>
              <a:rPr lang="en-US" dirty="0" smtClean="0"/>
              <a:t> vertex cover problem in Section 6.2 (page 19)</a:t>
            </a:r>
          </a:p>
          <a:p>
            <a:pPr lvl="1"/>
            <a:r>
              <a:rPr lang="en-US" dirty="0" smtClean="0"/>
              <a:t>Two tables</a:t>
            </a:r>
          </a:p>
          <a:p>
            <a:pPr lvl="2"/>
            <a:r>
              <a:rPr lang="en-US" dirty="0" smtClean="0"/>
              <a:t>The performance of </a:t>
            </a:r>
            <a:r>
              <a:rPr lang="en-US" dirty="0" err="1" smtClean="0"/>
              <a:t>Mibs</a:t>
            </a:r>
            <a:r>
              <a:rPr lang="en-US" dirty="0" smtClean="0"/>
              <a:t> and </a:t>
            </a:r>
            <a:r>
              <a:rPr lang="en-US" dirty="0" err="1" smtClean="0"/>
              <a:t>BP_k</a:t>
            </a:r>
            <a:endParaRPr lang="en-US" dirty="0" smtClean="0"/>
          </a:p>
          <a:p>
            <a:pPr lvl="2"/>
            <a:r>
              <a:rPr lang="en-US" dirty="0" smtClean="0"/>
              <a:t>The performance of </a:t>
            </a:r>
            <a:r>
              <a:rPr lang="en-US" dirty="0" err="1" smtClean="0"/>
              <a:t>BP_k</a:t>
            </a:r>
            <a:r>
              <a:rPr lang="en-US" dirty="0" smtClean="0"/>
              <a:t> that are affected by the degrees of graph (not finished yet)</a:t>
            </a:r>
          </a:p>
          <a:p>
            <a:pPr lvl="1"/>
            <a:r>
              <a:rPr lang="en-US" dirty="0" smtClean="0"/>
              <a:t>More results are coming in the next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 interdiction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the idea that the greedy algorithm (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algorithm) can solve the MST problem. Thus, a 2-optimal solution for MST is a global optima. It implies that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Therefore, we develop two single-level formulations for the MST interdiction problem, in which the lower-level is a minimum spanning tree problem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for </a:t>
            </a:r>
            <a:r>
              <a:rPr lang="en-US" dirty="0" err="1" smtClean="0"/>
              <a:t>bilevel</a:t>
            </a:r>
            <a:r>
              <a:rPr lang="en-US" dirty="0" smtClean="0"/>
              <a:t> vertex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settings:</a:t>
                </a:r>
              </a:p>
              <a:p>
                <a:pPr lvl="1"/>
                <a:r>
                  <a:rPr lang="en-US" dirty="0" smtClean="0"/>
                  <a:t>Symmetric objectives, that is max-min case</a:t>
                </a:r>
              </a:p>
              <a:p>
                <a:pPr lvl="1"/>
                <a:r>
                  <a:rPr lang="en-US" dirty="0" smtClean="0"/>
                  <a:t>Asymmetric objectives, general case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Graph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=10,20,30,40,50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Mibs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Time limit: 30 </a:t>
                </a:r>
                <a:r>
                  <a:rPr lang="en-US" dirty="0" err="1" smtClean="0"/>
                  <a:t>mins</a:t>
                </a:r>
                <a:r>
                  <a:rPr lang="en-US" dirty="0" smtClean="0"/>
                  <a:t> to avoid out of memory (upload one instances that are out of memory within 30mins)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Introduction part</a:t>
            </a:r>
          </a:p>
          <a:p>
            <a:endParaRPr lang="en-US" dirty="0"/>
          </a:p>
          <a:p>
            <a:r>
              <a:rPr lang="en-US" dirty="0" smtClean="0"/>
              <a:t>Experiments: </a:t>
            </a:r>
          </a:p>
          <a:p>
            <a:pPr lvl="1"/>
            <a:r>
              <a:rPr lang="en-US" dirty="0" smtClean="0"/>
              <a:t>Fixed </a:t>
            </a:r>
            <a:r>
              <a:rPr lang="en-US" dirty="0" err="1" smtClean="0"/>
              <a:t>Mibs</a:t>
            </a:r>
            <a:r>
              <a:rPr lang="en-US" dirty="0" smtClean="0"/>
              <a:t> with Dr. Ralphs</a:t>
            </a:r>
          </a:p>
          <a:p>
            <a:pPr lvl="1"/>
            <a:r>
              <a:rPr lang="en-US" dirty="0" smtClean="0"/>
              <a:t>More detailed results for </a:t>
            </a:r>
            <a:r>
              <a:rPr lang="en-US" dirty="0" err="1" smtClean="0"/>
              <a:t>bilevel</a:t>
            </a:r>
            <a:r>
              <a:rPr lang="en-US" dirty="0" smtClean="0"/>
              <a:t> vertex cover</a:t>
            </a:r>
          </a:p>
          <a:p>
            <a:pPr lvl="1"/>
            <a:r>
              <a:rPr lang="en-US" dirty="0" smtClean="0"/>
              <a:t>Get some better results through using cuts</a:t>
            </a:r>
          </a:p>
          <a:p>
            <a:pPr lvl="1"/>
            <a:r>
              <a:rPr lang="en-US" dirty="0" smtClean="0"/>
              <a:t>Experiments for minimum spanning tree interdiction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Outline</vt:lpstr>
      <vt:lpstr>Minimum spanning tree interdiction problem</vt:lpstr>
      <vt:lpstr>Experiments for bilevel vertex cover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Shi, Xueyu</dc:creator>
  <cp:lastModifiedBy>Shi, Xueyu</cp:lastModifiedBy>
  <cp:revision>3</cp:revision>
  <dcterms:created xsi:type="dcterms:W3CDTF">2019-11-18T18:56:27Z</dcterms:created>
  <dcterms:modified xsi:type="dcterms:W3CDTF">2019-11-18T19:23:13Z</dcterms:modified>
</cp:coreProperties>
</file>