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ink/ink3.xml" ContentType="application/inkml+xml"/>
  <Override PartName="/ppt/notesSlides/notesSlide17.xml" ContentType="application/vnd.openxmlformats-officedocument.presentationml.notesSlide+xml"/>
  <Override PartName="/ppt/ink/ink4.xml" ContentType="application/inkml+xml"/>
  <Override PartName="/ppt/notesSlides/notesSlide18.xml" ContentType="application/vnd.openxmlformats-officedocument.presentationml.notesSlide+xml"/>
  <Override PartName="/ppt/ink/ink5.xml" ContentType="application/inkml+xml"/>
  <Override PartName="/ppt/notesSlides/notesSlide19.xml" ContentType="application/vnd.openxmlformats-officedocument.presentationml.notesSlide+xml"/>
  <Override PartName="/ppt/ink/ink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7.xml" ContentType="application/inkml+xml"/>
  <Override PartName="/ppt/notesSlides/notesSlide23.xml" ContentType="application/vnd.openxmlformats-officedocument.presentationml.notesSlide+xml"/>
  <Override PartName="/ppt/ink/ink8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83" r:id="rId2"/>
    <p:sldId id="793" r:id="rId3"/>
    <p:sldId id="11089492" r:id="rId4"/>
    <p:sldId id="11089510" r:id="rId5"/>
    <p:sldId id="11089509" r:id="rId6"/>
    <p:sldId id="11089511" r:id="rId7"/>
    <p:sldId id="11089512" r:id="rId8"/>
    <p:sldId id="11089513" r:id="rId9"/>
    <p:sldId id="11089522" r:id="rId10"/>
    <p:sldId id="11089514" r:id="rId11"/>
    <p:sldId id="11089500" r:id="rId12"/>
    <p:sldId id="11089515" r:id="rId13"/>
    <p:sldId id="11089505" r:id="rId14"/>
    <p:sldId id="11089516" r:id="rId15"/>
    <p:sldId id="11089506" r:id="rId16"/>
    <p:sldId id="11089517" r:id="rId17"/>
    <p:sldId id="11089507" r:id="rId18"/>
    <p:sldId id="11089508" r:id="rId19"/>
    <p:sldId id="11089518" r:id="rId20"/>
    <p:sldId id="11089521" r:id="rId21"/>
    <p:sldId id="11089520" r:id="rId22"/>
    <p:sldId id="11089493" r:id="rId23"/>
    <p:sldId id="11089495" r:id="rId24"/>
    <p:sldId id="11089497" r:id="rId25"/>
    <p:sldId id="11089498" r:id="rId26"/>
    <p:sldId id="11089519" r:id="rId27"/>
    <p:sldId id="11089490" r:id="rId28"/>
  </p:sldIdLst>
  <p:sldSz cx="12192000" cy="6858000"/>
  <p:notesSz cx="99250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>
    <p:extLst>
      <p:ext uri="{19B8F6BF-5375-455C-9EA6-DF929625EA0E}">
        <p15:presenceInfo xmlns:p15="http://schemas.microsoft.com/office/powerpoint/2012/main" userId="c4ed7d33dd594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D80BC"/>
    <a:srgbClr val="034DA1"/>
    <a:srgbClr val="99FF99"/>
    <a:srgbClr val="014CA0"/>
    <a:srgbClr val="004CA0"/>
    <a:srgbClr val="C65AC1"/>
    <a:srgbClr val="0066FF"/>
    <a:srgbClr val="ED7D31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96" autoAdjust="0"/>
    <p:restoredTop sz="89298" autoAdjust="0"/>
  </p:normalViewPr>
  <p:slideViewPr>
    <p:cSldViewPr snapToGrid="0" showGuides="1">
      <p:cViewPr varScale="1">
        <p:scale>
          <a:sx n="80" d="100"/>
          <a:sy n="80" d="100"/>
        </p:scale>
        <p:origin x="58" y="168"/>
      </p:cViewPr>
      <p:guideLst>
        <p:guide orient="horz" pos="238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Li" userId="993c76cd61c8fb8c" providerId="LiveId" clId="{5A9115BA-351F-4C38-BA6E-2050A1CB2F6E}"/>
    <pc:docChg chg="delSld">
      <pc:chgData name="Cheng Li" userId="993c76cd61c8fb8c" providerId="LiveId" clId="{5A9115BA-351F-4C38-BA6E-2050A1CB2F6E}" dt="2024-04-28T11:29:47.158" v="0" actId="47"/>
      <pc:docMkLst>
        <pc:docMk/>
      </pc:docMkLst>
      <pc:sldChg chg="del">
        <pc:chgData name="Cheng Li" userId="993c76cd61c8fb8c" providerId="LiveId" clId="{5A9115BA-351F-4C38-BA6E-2050A1CB2F6E}" dt="2024-04-28T11:29:47.158" v="0" actId="47"/>
        <pc:sldMkLst>
          <pc:docMk/>
          <pc:sldMk cId="0" sldId="11089327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1940069483" sldId="11089374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0" sldId="11089390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0" sldId="11089391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0" sldId="11089392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0" sldId="11089393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0" sldId="11089394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3383144940" sldId="11089405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679555074" sldId="11089411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1394717365" sldId="11089412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2354830456" sldId="11089413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229105515" sldId="11089414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2102851184" sldId="11089415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3780504119" sldId="11089416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457456418" sldId="11089417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2487446501" sldId="11089419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2268596576" sldId="11089420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3079572307" sldId="11089421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1653851723" sldId="11089422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3008796292" sldId="11089425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3278400753" sldId="11089427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824206935" sldId="11089428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2358317773" sldId="11089429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0" sldId="11089486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1420431837" sldId="11089488"/>
        </pc:sldMkLst>
      </pc:sldChg>
      <pc:sldChg chg="del">
        <pc:chgData name="Cheng Li" userId="993c76cd61c8fb8c" providerId="LiveId" clId="{5A9115BA-351F-4C38-BA6E-2050A1CB2F6E}" dt="2024-04-28T11:29:47.158" v="0" actId="47"/>
        <pc:sldMkLst>
          <pc:docMk/>
          <pc:sldMk cId="4085878386" sldId="110894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0796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62300-1FE7-4FAC-83B0-D7A4CADAEAA1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0796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D52A-61AB-4812-969F-BE0056F03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28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05.96027" units="1/cm"/>
          <inkml:channelProperty channel="Y" name="resolution" value="63.49206" units="1/cm"/>
          <inkml:channelProperty channel="T" name="resolution" value="1" units="1/dev"/>
        </inkml:channelProperties>
      </inkml:inkSource>
      <inkml:timestamp xml:id="ts0" timeString="2025-03-26T11:47:09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8424 2487 0,'57'0'235,"-29"-28"-220,29 28-15,27 0 16,-27-29-16,28 29 16,0-28-16,-1 28 15,-27 0-15,28 0 0,0 0 16,-29 0-16,29 0 15,0 0-15,-57 0 16,28 0-16,-27 0 16,27-28-16,1 28 0,-29 0 15,29 0-15,-29 0 16,28 0-16,1 0 16,-29 0-16,29 0 15,-29 0-15,0 0 16,1 0-16,-1 0 15,0 0 1,0 0-16,1 0 16,-1 0-1,0 0-15,1 0 16,-1 0 0,0 0-16,0 28 15,-28 0-15,57-28 16,-1 29-16,-27-29 15,-1 0-15,0 0 16,0 0 0,1 28-16,-1-28 15,0 0 1,1 0-16,-1 28 16,0-28-16,0 0 15,1 0 1,-1 0-1,0 0-15,0 0 0,-28 29 16,29-29 0,-1 0-1,0 0 17,1 0-17</inkml:trace>
  <inkml:trace contextRef="#ctx0" brushRef="#br0" timeOffset="9089.71">10714 11305 0,'28'0'203,"1"0"-203,27 0 16,-28 0-16,29 0 0,0-28 15,-1 28-15,29 0 16,0 0-16,-29 0 16,29 0-16,0-28 15,0 28-15,-57 0 0,28 0 16,-27 0-16,27 0 16,1-28-16,-29 28 15,29 0-15,-29 0 16,28 0-16,1-29 0,-29 29 15,29 0-15,-1-28 16,-27 28-16,27 0 16,1 0-16,-29 0 15,28 0-15,-27 0 16,27 0-16,1 0 0,-29 0 16,29 0-16,-29 0 15,28 0-15,1 0 16,-29 0-16,29-28 15,-29 28-15,29 0 16,27 0-16,-55-28 0,27 28 16,1-29-16,-29 29 15,29-28-15,-1 28 16,-28-28-16,29 28 16,-1 0-16,-27 0 15,27 0-15,-28 0 0,29 0 16,0 0-16,-29 0 15,28 0-15,-27 0 16,-1 0-16,0 0 16,0 0-16,1 0 15,-1 0-15,0 0 16,1 0 0,-1 0-16,0 0 15,0 0-15,1 0 16,-1 0-1,0 0-15,0 0 16,1 0 0,27 0-1,-28 0-15,1 0 16,-1 0-16,0 0 0,29 0 16,-29 0-1,29 0-15,-1 0 16,-28 0-16,29 0 0,0 28 15,-29-28-15,28 0 16,1 28-16,-29-28 16,0 0-16,1 0 15,-1 0 1,0 0-16,0 0 16,1 0-16,-1 0 15,0 0 1,-28 29 62,0-1-62</inkml:trace>
  <inkml:trace contextRef="#ctx0" brushRef="#br0" timeOffset="16058.76">12665 2233 0,'56'0'250,"1"0"-235,-29 0-15,29 0 16,-29 0-16,28 0 0,-27 0 16,-1 0-1,0 0-15,0 0 16,1 0-1,27 0-15,1 0 16,-29 0 0,0 0-16,1 0 15,27 0 1,1 0-16,-29 0 16,28 0-16,1 28 0,-29-28 15,29 0-15,-29 0 16,57 0-16,0 0 15,-29 0-15,29 0 16,0 0-16,-29 0 0,29 0 16,-28 0-16,-29 0 15,29 0-15,-29 0 16,28 0-16,1 0 16,-29 0-16,29 0 15,-29 0-15,29 0 0,-1 0 16,-28 0-16,29 0 15,-29 0-15,29 0 16,-29 0-16,0 0 16,0 0-16,1 0 15,-29 28 1,28-28-16,0 0 0,-28 28 16,29-28-16,-1 0 15,0 0-15,0 0 16,1 0-16,-1 0 15,0 0 1,0 0-16,1 0 16,-1 0-1,0 0-15,1 29 16,-1-1-16,0-28 16,0 0-1,1 0 1,-1 0-16,0 0 15,0 0-15,1 0 16,-1 0 0,0 28-16,0-28 15,1 0 1,-1 0-16,-28 28 62</inkml:trace>
  <inkml:trace contextRef="#ctx0" brushRef="#br0" timeOffset="26568.16">25188 11532 0,'28'0'234,"1"0"-218,-1 0-1,0 0-15,0 0 16,29 0-16,-29 0 16,0 0-16,29 0 15,-29 0 1,0 0-16,1 0 15,-1 0-15,0 0 16,1 0 0,-1 0-16,0 0 15,0 0 1,1 0-16,-1 0 16,0 0-16,0 0 15,1 0 1,-1 0-1,0 0-15,1 0 0,-1 0 16,0 0 0,0 0-1,1 0-15,-1 0 16,0 0 0,0 0-16,1 0 46</inkml:trace>
  <inkml:trace contextRef="#ctx0" brushRef="#br0" timeOffset="28797.74">21004 11503 0,'57'-28'187,"27"0"-171,1-1-16,0 1 16,-28 0-16,27 0 15,-27 28-15,0-29 16,-29 1-16,28 28 0,1 0 31,-29 0-31,29 0 0,-57-28 0,56 28 16,-28 0-16,1 0 15,-1 0-15,0 0 0,29 0 16,-1 0-16,-27 0 16,27 0-16,-28 0 15,29 0-15,0 0 16,-29 0-16,28 0 15,-27 0-15,55 0 16,-27 0-16,-29 0 0,29 28 16,-1 0-16,-27-28 15,27 29-15,1-29 16,-29 28-16,28-28 0,1 0 16,-29 0-16,29 0 15,-29 0-15,29 0 16,-1 0-16,-28 0 15,29 28-15,-1-28 16,-27 0-16,27 0 16,-27 28-16,-1-28 15,0 0-15,0 0 16,29 29-16,-29-29 16,29 0-16,-1 0 15,1 0-15,-29 0 16,0 0-1,1 0-15,-1 0 16,28 0 0,1 0-16,-29 0 15,29 0-15,-1 0 16,-27 0-16,27 0 16,-28 0-16,1 0 15,-1 28-15,0-28 16,0 0-16,1 0 15,-1 0 1,0 0-16,1 0 16,-1 0-1,0 0-15,0 0 16,1 0-16,-1 0 16,0 0-1,0 0-15,1 0 16,-1 0-1,0 0-15,0 0 16,1 0-16,-1 0 16,0 0-1,1 0-15,-1 0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05.96027" units="1/cm"/>
          <inkml:channelProperty channel="Y" name="resolution" value="63.49206" units="1/cm"/>
          <inkml:channelProperty channel="T" name="resolution" value="1" units="1/dev"/>
        </inkml:channelProperties>
      </inkml:inkSource>
      <inkml:timestamp xml:id="ts0" timeString="2025-03-26T11:50:07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10771 13030 0,'28'0'297,"28"-29"-297,1 1 16,-29 28-16,29-28 15,-1-1-15,-27 29 0,27-28 16,-28 28-16,29 0 16,-1 0-16,-27 0 15,27 0-15,-27 0 16,27 0-16,1 0 0,-29 0 16,28 0-16,29 0 15,-28 0-15,28 0 16,-1 0-16,-27 0 15,-1 0-15,-27 0 16,27 0-16,1 0 0,-29 0 16,0 0-16,1 0 15,-1 0 1,0 0-16,0 0 16,1 0-16,-1 0 15,0 0 1,1 0-16,-1 0 15,0 0 1,0 0-16,1 0 16,-1 0-16,0 0 15,0 0-15,1 0 16,-1 0-16,28 0 16,1 0-1,-29 0-15,1 0 16,-1 0-16,0 0 15,0 0 1,1 0-16,-1 0 16,0 0-16,0 0 31,1 0-31,-1 0 0,29 0 16,-29 28-1,0-28-15,29 29 16,-29-29-16,28 0 0,1 0 15,-29 0-15,29 0 16,-29 0-16,29 0 16,-1 0-16,-28 0 15,29 0-15,-29 0 0,29 0 16,-1 0-16,-27 0 16,27 0-16,-28 0 15,1 0-15,-1 0 16,0 0-1,0 0-15,1 0 0,-1 0 16,0 0-16,0 0 16,1 0-16,-1 0 15,0 0 1,1 0-16,-1 0 0,0 0 16,0 0-1,1 0 1,-1 0-16,0 0 15,29 0 1,-29 0-16,29 0 0,-1 0 16,1 0-1,-29 0-15,0 0 16,0 0 0,1 0-16,27 0 15,-28 0-15,29 0 16,-29 0-16,29 0 15,-1 0-15,-27 0 16,-1 0-16,0 0 16,0 0-1,1 0-15,-1 0 16,0 0-16,1 0 16,27 0-1,1-29-15,-29 29 0,28-28 16,-27 28-16,27 0 15,1 0-15,-29 0 16,29 0-16,-29 0 16,0 0-16,0 0 15,1 0 1,-1 0-16,0 0 16,0 0-1,1 0-15,-1 0 16,0 0-16,1 0 15,-1 0 1,0 0-16,0 0 16,1 0-1,-1 0-15,0 0 16,0 0-16,1-28 16,-1 28-1,0 0 1,0 0-16,1 0 15,-1 0-15,0 0 16,1 0 0,-1 0-1,0 0-15,0 0 16,1-28-16,-1 28 31,-28-29-31,28 29 16,0 0 15,-28-28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05.96027" units="1/cm"/>
          <inkml:channelProperty channel="Y" name="resolution" value="63.49206" units="1/cm"/>
          <inkml:channelProperty channel="T" name="resolution" value="1" units="1/dev"/>
        </inkml:channelProperties>
      </inkml:inkSource>
      <inkml:timestamp xml:id="ts0" timeString="2025-03-26T11:50:48.2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13400 14810 0,'84'0'234,"58"0"-234,-1-28 16,29 0-16,-29-1 16,-28 1-16,0 0 0,0 0 15,-56-1-15,28 1 16,-29 0-16,-27 28 15,27 0-15,1 0 16,-29 0-16,0 0 16,29 0-16,-1 0 15,-28 0-15,29 0 16,-29 0-16,29-28 16,-1 28-16,-27 0 0,27 0 15,1 0-15,-29 0 16,29 0-16,-29 0 15,28 0-15,1 0 16,-29 0-16,29 0 16,-1 0-16,-28 28 0,29 0 15,0 0-15,-1 1 16,-28-29-16,29 28 16,-1-28-16,-27 28 15,27 0-15,1-28 0,-1 0 16,1 0-16,-1 29 15,-27-1-15,27 0 16,1 0-16,-29-28 16,29 29-16,-1-1 0,-28 0 15,29-28-15,-1 0 16,-27 0-16,27 0 16,1 28-16,-29-28 15,29 0-15,-29 0 16,28 0-16,1 29 0,-29-29 15,29 0-15,-29 0 16,29 0-16,-1 0 16,-28 0-16,29 0 15,-29 0-15,29 0 0,-1 0 16,-27 0-16,27 0 16,-28 0-16,29 0 15,-1 0-15,-27 0 16,27 0-16,-28 0 15,29 0-15,28-29 0,0 1 16,-29 0-16,57 0 16,0-1-16,-28 29 15,-28 0-15,27 0 16,1 0-16,-28 0 16,-1 0-16,1 0 0,-29 0 15,0 0-15,1 0 16,-1 0-1,0 0-15,1 0 16,-1 0-16,0 0 16,0 0-1,1 0-15,-1 0 16,0 0 0,0 0-16,1 0 15,-1 0-15,0 0 16,0 0-1,1 0-15,-1 0 16,0 0 0,1 0-16,-1 0 15,0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05.96027" units="1/cm"/>
          <inkml:channelProperty channel="Y" name="resolution" value="63.49206" units="1/cm"/>
          <inkml:channelProperty channel="T" name="resolution" value="1" units="1/dev"/>
        </inkml:channelProperties>
      </inkml:inkSource>
      <inkml:timestamp xml:id="ts0" timeString="2025-03-26T11:51:42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23746 6218 0,'113'0'187,"-28"0"-171,0-28-16,0 28 15,-29 0-15,29 0 0,0 0 16,-29 0-16,29-29 16,0 29-16,28-28 15,-56 28-15,27 0 16,1 0-16,-28 0 0,28 0 15,-1 0-15,-27 0 16,0 0-16,-1 0 16,-28 0-16,29 0 15,-29 0-15,29 0 16,-1 0-16,-28 28 0,57-28 16,-28 29-16,-29-29 15,29 0-15,-1 0 16,-28 0-16,1 0 15,-1 0-15,-28 28 0,28-28 16,29 0-16,-57 28 16,28 0-16,0-28 15,-28 29-15,29-1 16,-1-28-16,0 0 16,0 0-16,1 28 15,-1 0 1,-28 1-1,28-1 1,-28 0 0,0 1-1,0-1-15,28 0 16,-28 0-16,0 29 16,29-29-16,-1 57 0,0 0 15,1-1-15,-29-27 16,28 28-16,-28 0 15,0-29-15,0 1 16,28-1-16,-28-28 16,0 29-16,0-1 0,0-27 15,0 27-15,0-27 16,0 55-16,0-27 16,0-29-16,0 29 15,0-29-15,0 28 0,0 1 16,0-29-16,0 29 15,0-29-15,0 0 16,0 29-16,0-29 16,0 29-16,0-29 15,0 28-15,0 1 0,0-29 16,0 0-16,0 1 16,0-1-1,0 0-15,0 1 16,0-1-1,0 0-15,0 0 16,0 1-16,0-1 16,-28 0-1,0 0-15,-1-28 16,1 0-16,0 0 16,-29 0-16,29 0 15,-29 0-15,29 0 16,-57 0-16,1-28 15,-1 28-15,28 0 0,-28-28 16,1 28-16,27 0 16,-28 0-16,-28 0 15,28 0-15,29 0 16,-29 0-16,0 28 16,57-28-16,-29 0 0,29 0 15,-28 0-15,-1 0 16,29 0-16,-29 0 15,29 0-15,0 0 16,-1 0-16,1 0 16,0 0-1,0 0 1,-1 0-16,1 0 16,0 0-1,0 0-15,-1 0 16,1 0-16,0 0 15,-1 0 1,1 0-16,-28 0 16,-1 0-16,29 0 15,0 0-15,-1-28 16,-27 28-16,-1-28 16,29 28-16,-29-29 15,1 29-15,28 0 0,-29 0 16,1 0-16,27 0 15,-27 0-15,27 0 16,-27 0-16,-1 0 16,29 0-16,0 0 15,0-28-15,-1 28 16,1 0-16,28-28 16,-28 28-16,-1-28 15,1 28-15,0 0 16,0 0-1,28-29-15,0 1 16,0 0 0,0-1-1,0 1-15,28 0 16,-28 0-16,28 28 16,-28-29-16,28 1 15,1 28-15,-29-56 16,0 27-16,0 1 15,0-28-15,28-1 0,-28 1 16,28-1 0,-28 29-1,0-1-15,29-27 16,-29-1-16,28 29 16,-28-28-16,0-1 0,0 29 15,0 0-15,0-1 16,28 1-16,-28 0 15,0-1-15,0 1 16,0 0-16,0 0 16,0-1-1,0 1 1,0 0-16,0 0 16,0-1-1,0 1-15,0 0 16,0 0-16,0-1 15,28 1 1,-28 0-16,29 28 16,-29-28-16,0-1 15,0 1-15,0 0 16,0-1-16,0 1 16,0 0-1,0 0-15,0-1 16,0 1-16,0 0 15,0 0 1,0-1-16,0 1 16,0 0-1,0 0 1,0-1-16,0 1 0,0 0 16,0 0-1,0-1 1,0 1-1,0 0-15,0-1 16,0 1-16,0 0 16,0 0-1,0-1 1,0 1-16,0 0 0,0 0 16,0-1-1</inkml:trace>
  <inkml:trace contextRef="#ctx0" brushRef="#br0" timeOffset="2945.36">25555 7461 0,'-28'0'234,"28"29"-218,-28-29-16,0 28 0,28 0 15,0 1-15,-29-1 16,1 28-16,0 1 15,0-29-15,28 29 16,0-1-16,0-28 16,0 29-16,-29-29 0,29 1 15,0-1-15,0 0 16,0 0 0,0 1-16,0-1 15,0 0-15,0 0 16,0 1-1,0-1-15,0 0 16,0 0 0,0 1-16,29-1 15,-1 0-15,0 0 32,0-28-32,-28 29 15,29-29-15,-1 0 16,0 28-16,0-28 15,1 0 1,-1 0 0,0 0-16,1 0 15,-1 0 1,0 0-16,0 0 16,1-28-16,-1 28 15,28-29-15,1 29 16,-29-28-16,29 28 15,-1 0-15,-27-28 0,27 28 16,1-28-16,-29 28 16,0-29-16,0 29 15,-28-28-15,29 28 16,-1 0-16,-28-28 16,28 0-16,1 28 0,-1-29 15,-28 1-15,0 0 16,0 0-1,0-1-15,0 1 16,0 0-16,0 0 16,0-1-1,0 1-15,-28 0 16,-1-1 0,29 1-16,-28 28 15,0-28-15,28 0 0,-29 28 16,1-29-16,28 1 15,-28 0-15,0 28 16,-1-28-16,29-1 16,-28 29-16,0-28 0,28 0 15,-28 28-15,-1-28 16,1-1-16,28 1 16,-28 28-16,0-28 15,28-1-15,0 1 16,-29 28-16,1-28 15,0 28-15,-1-28 16,1 28 0,0 0-1,0 0-15,-1 0 0,1 0 16,0 0 0,0 0-1,-1 0-15,1 0 16</inkml:trace>
  <inkml:trace contextRef="#ctx0" brushRef="#br0" timeOffset="7041.41">26545 6303 0,'85'0'203,"0"-29"-187,-29 1-16,29 28 16,0-28-16,-1 0 0,1-1 15,28 1-15,0 0 16,1 0-16,27-1 16,-28 1-16,0 0 15,0 0-15,0-1 16,0 1-16,-56 0 0,28-1 15,-1 29-15,1-28 16,-28 28-16,28 0 16,-1 0-16,-55 0 15,27 0-15,-28 0 0,29 0 16,-29 0-16,1 0 16,-1 0-1,0 0-15,0 0 16,1 28-1,-29 1 1,0-1 0,0 0-1,0 1-15,0-1 16,0 0 0,0 0-16,0 1 0,0 27 15,0-28-15,28 29 16,-28-1-16,0-27 15,0 27-15,0 1 16,0-29-16,28 29 0,-28-1 16,0-28-16,0 29 15,28-29-15,-28 29 16,0-1-16,0 1 16,0 27-16,0 1 0,0-28 15,0 28-15,0-1 16,0-27-16,0 56 15,-28 0-15,0-28 16,0 0-16,28-29 16,-29 29-16,29 0 0,0-29 15,0 1-15,0-1 16,0-27-16,0 27 16,0-28-1,0 1-15,0-1 0,0 0 16,0 0-1,0 1 1,0-1-16,0 0 16,0 0-1,0 1-15,0-1 16,0 0-16,0 1 16,0-1-1,0 0-15,0 0 16,-28 1-16,28-1 15,-28-28-15,28 28 16,-28 0-16,-1 1 16,1-1-1,0 0-15,-1 0 16,1 1-16,-28-1 16,-1 0-1,29 0-15,-29 1 16,1-1-16,27-28 15,-27 0-15,28 0 0,-1 0 16,1 0 0,-28 0-1,-1 0-15,29 28 16,-29-28-16,1 0 16,27 0-16,-27 29 0,28-29 15,-29 28-15,1-28 16,27 0-16,-27 28 15,-1-28-15,29 0 16,-29 0-16,29 0 0,-57 0 16,1 0-16,27 0 15,-28 0-15,0 0 16,29 0-16,-29 0 16,28 0-16,29 0 0,-28 0 15,-1 0-15,29-28 16,-29 28-16,29 0 15,0-28 1,0 28-16,-1 0 16,1 0-16,0 0 15,-1 0 1,1 0-16,0 0 16,0 0-1,-1 0-15,1 0 16,0 0-16,0 0 62,-1 0-46,1-29-16,28 1 16,-28 28-16,-1-28 15,29-1-15,0 1 16,0 0-16,0-29 15,0 29-15,0-28 16,0-1-16,29 29 16,-1-29-16,0 1 15,1 28-15,-1-29 16,-28 0-16,0 29 0,28-28 16,-28-29-16,28 0 15,-28 29-15,0-29 16,0 0-16,0 28 15,0 1-15,0 28 16,0-29-16,0 1 0,0 27 16,0 1-16,0 0 15,0 0-15,0-1 16,0 1-16,0 0 16,0-1-16,0 1 15,0 0 1,-28 0-16,0-1 15,28 1 1,0 0-16,0-29 0,-28 1 16,-1 28-16,29-29 15,0 29-15,-28-29 16,28 1-16,-28 27 16,28 1-16,0 0 15,0 0-15,-29-1 16,29 1-16,0 0 15,0 0 1,0-1-16,-28 29 16,28-28-16,0 0 0,0 0 31,0-1-15,0 1-16,-28 28 15</inkml:trace>
  <inkml:trace contextRef="#ctx0" brushRef="#br0" timeOffset="9697.77">27789 8394 0,'56'0'250,"1"0"-234,28 0-16,-1 0 15,-27 0-15,0 0 16,-1 0-16,-28 0 0,29-28 15,-1 28-15,-27-28 16,-1-1-16,0 1 16,0 0-1,1 0-15,-1 28 0,-28-29 16,28 1-16,1 0 16,-1 0-1,0-1-15,0 1 16,1 0-1,-1 0-15,0-1 16,0 1-16,1 0 16,-1-1-1,0 29-15,-28-28 16,0 0-16,0 0 0,0-1 16,0 1-1,0 0 1,0 0-16,0-1 15,0 1 1,0 0-16,-28 0 16,0-1-16,28 1 15,-57 28-15,1-28 16,27-1-16,-27 1 16,-1 0-16,29 0 0,-29 28 15,1-29-15,28 1 16,-29 0-16,1 0 15,-1-1-15,29 1 16,-29 28-16,1 0 0,27 0 16,-27 0-16,28 0 15,-1 0-15,1 0 16,0 0-16,0 0 16,-1 0-1,1 0-15,0 0 16,-1 0-16,29 28 15,0 1 1,0-1-16,0 0 16,0 0-1,0 1-15,0-1 16,0 0-16,0 0 16,0 1-1,0-1-15,0 0 16,0 1-16,0-1 15,0 0 1,0 0-16,0 1 16,0-1-1,29-28-15,-1 28 0,-28 0 16,0 1-16,28-29 16,-28 28-16,29 0 15,-29 0 1,28 1-16,0-1 15,0 0-15,-28 1 16,0-1 0,0 0-16,0 0 15,29-28 1,-1 29-16</inkml:trace>
  <inkml:trace contextRef="#ctx0" brushRef="#br0" timeOffset="13191.55">23520 8649 0,'0'28'266,"0"0"-250,0 0-16,0 1 15,0 27-15,0 1 16,0-29-16,0 28 16,0-27-16,0 27 15,0 1-15,0-29 0,0 29 16,0-29-16,0 57 15,0-29-15,0-28 16,0 29-16,0-29 16,0 29-16,0-1 0,0-27 15,0 27-15,0-28 16,0 29 0,0-29-1,0 0-15,0 1 16,0-1-16,0 0 15,0 0 1,0 1-16,0-1 16,0 0-1,0 1-15,0-1 16,0 0-16,0 0 16,0 1-1,0-1-15,0 0 16,0 0-16,0 1 47,0-1-32,0 0 32,0 0-16,0 1-31,0-1 16,0 0 0,0 0-1,28 1 1,1-1-16,-1 0 16,0 1-16,-28-1 15,28-28-15,-28 28 16,0 29-16,29-29 15,-29 28-15,28 1 16,-28-29-16,28 29 0,-28-29 16,29-28-16,-29 28 15,0 1-15,0-1 16,0 0 0,0 0-16,0 1 15,0-1-15,0 0 31,28-28 79,0 0-95,0 0 1,1 0-16,-1 0 16,28 0-16,1 0 15,-29 0-15,29 0 0,-29 0 16,29 0-16,27 0 16,-27 0-16,-1 0 15,1 0-15,-29 0 16,29 0-16,-29 0 0,29 0 15,-1 0-15,-28 0 16,29 0-16,-29 0 16,29-28-16,-1 28 15,-27 0-15,27 0 16,1 0-16,-29 0 0,28 0 16,-27 0-16,-1 0 15,0 0 1,1 0-1,27 0-15,-28 0 0,29 0 16,-1 0-16,1 0 16,28 0-16,-57 0 15,29 0-15,-1 0 16,-28 0-16,29 0 16,-29 0-16,0 0 0,1 0 15,-1 0 1,0-28-16,1 28 15,-1 0 1,0 0-16,0 0 16,-28-29-1,29 29-15,-1-28 16,0 28 0,0 0-16,-28-28 15,29 0-15,-1 28 16,0 0-1,-28-29 1,0 1-16,0 0 16,28 28-16,-28-29 15,0 1-15,0 0 16,0 0 0,0-1-16,0 1 15,-28-28-15,0 27 16,28 1-16,-28 0 0,28 0 15,0-1 1,0 1-16,0 0 16,0-1-1,0 1-15,-29 0 16,29 0-16,0-1 16,0 1-1,0 0 1,0 0-16,0-1 0,0 1 15,0 0 1,0-29 0,0 29-16,0-28 15,0 27-15,0 1 16,0-29-16,0 1 0,0 28 16,0-29-16,0 29 15,29-57-15,-1 0 16,-28 29-16,28 28 15,0-29-15,1 0 0,-1 29 16,0-28-16,-28 27 16,0 1-16,0 0 15,0 0 1,0-1 0,0 1-16,0 0 0,0 0 15,0-1 1,0 1-1,0 0-15,0-1 16,0 1-16,0 0 16,0 0-1,0-1-15,0 1 16,0 0 0,0 0-16,0-1 15,0 1-15,0 0 16,0 0-1,0-1 1,-28 1 47,0 28 15,-1 0-63</inkml:trace>
  <inkml:trace contextRef="#ctx0" brushRef="#br0" timeOffset="16083.82">24085 10655 0,'57'-28'250,"0"0"-250,-29 0 16,28-1-16,1 29 15,-1-28-15,-27 0 16,27-1-16,1 1 15,-29 0-15,29 0 0,-1 28 16,-56-29-16,28 1 16,1 0-16,-1 28 15,-28-28-15,28-1 16,0 29-16,-28-28 0,29 0 16,-1 0-16,0 28 15,-28-29-15,29 1 16,-1 28-16,-28-28 15,28 0-15,0 28 16,1-29-16,-29 1 0,0 0 16,0-1-1,0 1-15,0 0 16,0 0 0,0-1-16,-29 1 15,1 0 1,0 28-1,0-28-15,28-1 16,-57 29-16,0-28 16,29 28-16,-28-28 0,-1 28 15,29 0-15,-29 0 16,1-28-16,28 28 16,-29-29-16,29 29 15,-1 0-15,1 0 0,0 0 16,0 0-1,-1 0-15,1 0 16,0 0 0,0 0-16,-1 0 15,1 0-15,0 0 16,-1 0 0,1 0-16,0 29 15,0-1 1,-1 0-1,1 0-15,0 1 0,0-1 16,-1 0 0,1 0-1,28 1-15,0-1 16,0 0-16,0 0 16,0 1-1,0-1-15,0 0 16,0 1-1,0-1-15,0 0 16,0 0-16,0 1 16,0-1-1,0 0-15,0 0 16,0 1 0,0-1-16,0 0 15,0 0-15,0 1 16,0-1 46,28-28-62,1 0 16,-1 0 15,0 28-31,0-28 0,1 0 47,-1 0-31,0 0-16,0 0 15,1 0-15,-1 0 16,0 0 0</inkml:trace>
  <inkml:trace contextRef="#ctx0" brushRef="#br0" timeOffset="19052.57">26375 11108 0,'85'0'188,"28"28"-172,0 0-16,0 0 0,0-28 15,0 29-15,1-1 16,-58 0-16,29-28 15,0 0-15,-57 28 16,29-28-16,-1 29 16,-28-29-16,29 0 0,-1 0 15,-27 0-15,27 0 16,-28 0-16,29 0 16,0 0-16,-29 0 15,28 0-15,-27 0 0,27 0 16,1 0-16,-29 0 15,29 0-15,-29 0 16,28 0-16,1 0 16,-29 0-16,0 0 0,1 0 15,-1 0 1,0 0-16,0 0 16,1 0-1,-1 0-15,0 0 16,1 0-16,-1 0 15,0 0-15,0 0 16,1 0 0,-1 0-16,0 0 15,0 0 1,1 0-16,-1 0 16,0 0-16,1 0 15,-1 0 1,0 0-1,0 0 1,1-29 0,-29 1-1,0 0 1,28 28-16,-28-28 16,28 28-16,-28-29 15,28 29-15,-28-28 16,0 0-1,0 0 1,0-1 0,0 1-16,0 0 15,0 0 1,0-1 0,0 1-16,0 0 0,0-1 15,0 1 1,0 0-1,0 0-15,0-1 16,0 1 0,0 0-16,0 0 15,-28-1-15,28 1 16,-28 28-16,28-56 16,-28-1-16,28 29 15,-29-29-15,29 29 16,-28-29-16,28 1 0,-28 28 15,28-29-15,0 1 16,-28 27-16,28-27 16,0 28-16,0-29 15,-29 29-15,1 28 16,28-29-16,0 1 16,-28-28-1,28-1-15,-29 29 16,1 0-16,28-1 0,0 1 15,0 0 1,0 0-16,-28-1 31,28 1-31,0 0 16,0-29-16,0 29 16,0-57-16,28 0 15,0 1-15,1 27 16,-1-28-16,0 0 15,1 57-15,-1-28 0,0-1 16,-28 29-16,0 0 16,0-1-1,0 1 1,0 0 46,0 0-46,0-1 15</inkml:trace>
  <inkml:trace contextRef="#ctx0" brushRef="#br0" timeOffset="22136.47">26488 10514 0,'29'0'265,"27"0"-265,-28 28 16,1-28 0,-1 0-16,0 0 15,1 0 1,-1 0-16,0 0 15,0 0-15,1 0 16,-1 0 0,0 0-1,0 0-15,1 0 16,-1-28-16,0 28 16,0-28-1,1-1-15,-1 29 16,0-28-1,1 0-15,-29 0 0,28 28 16,0-29-16,0 1 16,1 0-1,-1 0-15,-28-1 16,28 29-16,0 0 0,-28-28 16,29 28-16,-29-28 15,28 28-15,0-28 16,-28-1-1,0 1-15,0 0 16,29 0-16,-29-1 16,0 1-1,0 0 1,0-1 0,0 1-16,0 0 15,0 0-15,-29 28 16,1-29-16,0 1 15,28 0-15,-29 28 16,1-28-16,28-1 0,-28 29 16,28-28-16,-28 0 15,28 0-15,-29 28 16,29-29-16,-28 1 16,0 28-16,28-28 15,-28 28 1,-1 0-16,1 0 15,0 0 1,-1 0-16,1 0 31,0 0-31,0 0 32,-1 0-17,1 0 1,0 0-16,0 0 31,-1 0-15,1 0-16,28 28 15,-28-28-15,28 28 16,0 1-16,-28-1 16,-1 0-16,29 0 15,0 1 1,-28-1-1,28 0-15,-28 0 0,-1-28 16,29 29-16,-28-1 16,28 0-1,0 0-15,0 1 16,-28-1-16,28 0 16,0 1-1,0-1-15,0 0 16,0 0-1,0 1-15,0-1 16,0 0-16,0 0 16,0 1-1,0-1-15,0 0 16,0 0 0,0 1-16,0-1 15,28 0-15,-28 0 16,0 1-1</inkml:trace>
  <inkml:trace contextRef="#ctx0" brushRef="#br0" timeOffset="23391.3">25866 11362 0,'0'56'187,"0"58"-187,0-30 16,0 29-16,0 0 15,0-28-15,0 0 16,0 0-16,0 0 16,0-57-16,0 28 0,0-27 15,0-1-15,0 0 16,0 0-1,0 1-15,0-1 16</inkml:trace>
  <inkml:trace contextRef="#ctx0" brushRef="#br0" timeOffset="25335.77">25640 12210 0,'29'28'234,"-1"-28"-218,0 28-16,-28 1 46,28-1-46,1-28 16,-29 28-16,28 0 16,0-28-16,0 29 15,-28-1-15,29-28 0,-1 0 16,0 28 0,1 1-16,-29-1 15,28-28-15,0 0 16,0 28 15,-28 0 0,29-28 1,-1 0 93,0 0-94,-28-28-31,28 0 15,-28 0 1,29-1-16,-29 1 16,0 0-16,28 28 15,0-29-15,-28 1 16,28 0 0,-28 0-16,29-1 15,-29 1-15,0 0 16,28 0-1,-28-1 1,0 1 0,0 0-1,28 28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05.96027" units="1/cm"/>
          <inkml:channelProperty channel="Y" name="resolution" value="63.49206" units="1/cm"/>
          <inkml:channelProperty channel="T" name="resolution" value="1" units="1/dev"/>
        </inkml:channelProperties>
      </inkml:inkSource>
      <inkml:timestamp xml:id="ts0" timeString="2025-03-26T11:53:08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15294 12775 0,'28'0'391,"0"0"-391,1 0 15,27 0-15,-28 0 16,29 0-16,-1 0 0,-27 0 15,27-28-15,1 28 16,-29 0-16,29 0 16,-29 0-16,28 0 15,1 0-15,-29 0 0,29 0 16,-29 0-16,0 0 16,1 0-1,-1 0 1,0 0-16,0 0 0,1 0 15,-1 0-15,0 0 16,0 0 0,1 0-16,-1 0 15,0 0 1,0 0-16,1 0 0,-1 0 16,0 0-16,1 0 15,-1 0-15,0 0 16,29 0-16,-29 0 15,0 0-15,0 0 16,29 0-16,-29 0 0,1 0 16,-1 0-16,0 0 15,0 0-15,1 0 16,-1 0-16,28 0 16,-27 28-16,-1-28 0,0 0 15,29 28-15,-1-28 16,-27 0-1,-1 0 1,0 0-16,0 0 0,29 0 16,-29 0-16,29 0 15,-1 29-15,1-29 16,-29 0 0,0 0-1,1 0-15,-1 0 16,28 28-16,1-28 15,-29 0 1,0 0-16,1 0 16,-1 0-16,0 0 0,29 0 15,-29 0 1,29 0-16,-29 0 16,28 28-1,-27 0 1,-1-28-16,0 0 15,1 0-15,-1 0 16,0 0 0,0 0-16,1 0 15,-1 0-15,0 0 16,0 0 0,1 0-16,-1 0 15,0 0 1,0 0-1,1 0-15,-1 0 0,0 0 16,1 0 0,-1 0-1,0 0-15,0 0 16,1 0-16,-1 0 16,0 0-1,0 0-15,1 0 16,-1 0-1,0 0-15,1 0 16,-1 0-16,0 0 16,0 0-1,1 0-15,-1 0 16,0 0 0,0 0-16,1 0 15,-1 0-15,0 0 16,0 0-1,1 0 1,-1 0-16,0 0 0,1 0 16,-1 0-1</inkml:trace>
  <inkml:trace contextRef="#ctx0" brushRef="#br0" timeOffset="8845.41">10601 14132 0,'57'0'250,"-1"0"-234,1 0-16,27 0 0,1 0 15,-28 0-15,28 0 16,-1 0-16,-27 0 15,28 0-15,0 0 16,-29 0-16,29 0 0,0 0 16,-29 0-16,1 0 15,-29 0-15,29 0 16,-1 0-16,-28 0 16,29 0-16,-29 0 15,29 0-15,-29 0 0,0 0 16,1 0-16,27 0 15,1 0 1,-29 0 0,28 0-16,-27 0 15,-1 0-15,0 0 16,1 0 0,-1 0-16,0 0 15,0 0 1,1 0-16,27 0 15,-28-28-15,29 28 16,-1 0-16,-56-29 16,57 29-16,-29 0 15,1 0-15,-1 0 0,0 0 16,0 0 0,1-28-16,-1 0 15,0 28 1,0 0-1,1 0-15,-1 0 0,0 0 16,1 0 0,-1 0-1,0 0-15,0 0 16,1 0-16,-1 0 16,0 0-1,0 0-15,1 0 16,-1-28-1,0 28-15,0 0 16,1 0-16,-1 0 16,0 0-1,-28-29-15,29 29 16,-1 0 0,0 0-1,0 0 1,1 0 15,-1 0-15,0 0 31,-56 0 62,0 0-109,-1 0 16,1 29-1,0-29-15,0 0 16,-1 0-16,1 28 0,-29-28 15,1 0-15,28 0 16,-1 0-16,1 0 16,0 0-1,0 0-15,-1 0 0,1 0 16,0 0 0,0 0-1,-1 0-15,1 0 16,-29 0-1,29 0-15,0 0 16,0 0-16,-1 28 16,1-28-16,0 0 15,0 0 1,-1 0-16,1 0 16,0 0-16,-1 0 15,1 0 1,0 0-16,0 0 15,-29 0-15,1 0 16,27 0-16,1 0 16,0 0-16,0 0 15,-29 28-15,0-28 16,1 0 0,28 0-16,-29 0 15,29 0-15,0 0 0,-29 0 16,29 0-16,-29 0 15,1 0-15,27 0 16,-27 0-16,-1 0 16,29 0-16,-28 0 0,27 0 15,-27 0-15,-1-28 16,1 28 0,27 0-16,29-28 15,-28 28-15,0 0 0,0 0 16,-1 0-1,1 0-15,0 0 16,-1 0 0,1 0-1,0 0-15,0 0 0,28-28 16,-29 28-16,1-29 16,0 29-1,0-28-15,-1 28 16,1 0-16,0 0 15,0 0 1,-1 0-16,1 0 16,0 0-1,-1-28-15,1 28 16,0 0 0,0 0-16,-1 0 15,1 0-15,0 0 16,0 0-1,-1-29-15,1 29 16,0 0-16,-1 0 16,1 0-1,28-28-15,-28 28 16,0 0-16,-1 0 0,1 0 16,0 0-1,0 0 1,-1 0-16,1 0 15,0 0 1,0 0 0,-1 0 31,1 0-32,0 0 1,28 28 15,-29-28-31,29 29 16,-28-29-1,56 0 142,1 0-142,-1 0-15,0 0 16,1 0-16,-1 0 15,0 0 1,0 0-16,1 0 16,-1 0-1,0 0-15,0 0 16,1 0-16,-1 0 16,0 0-1,0 0-15,1 0 16,-1 0-1,0 0-15,1 0 16,-1 0-16,0 0 16,0 0-1,1 0-15,-29 28 16,28-28-16,0 0 16,-28 28-16,28-28 0,1 0 15,-1 29-15,0-29 16,1 0-1,-1 0 1,0 0-16,0 0 16,1 0-16,-1 0 15,0 0 1,0 28-16,1 0 16,-1-28-16,0 0 15,0 0 1,1 0-16,-1 0 15,0 0 1,1 0-16,-1 0 16,0 0-16,0 0 15,1 0 1,-1 0-16,0 0 16,0 28-1,1-28-15,-1 0 16,0 0-16,1 0 15,-1 0 1,0 29 0,0-29-16,1 0 15,-1 0-15,0 0 16,0 0 0,1 0-16,-1 0 15,0 0 1,0 0-16,1 0 15,-1 0-15,0 0 16,1 0 0,-1 0-16,0 0 15,0 0 1,1 0-16,-1 0 16,0 0-16,0 0 15,1 0 1,-29 28-16,28-28 15,0 0-15,1 0 0,-1 0 16,0 0 0,-28 28-16,28-28 15,1 0-15,-1 0 16,-28 28-16,28-28 0,29 0 16,-1 0-1,-28 0 1,1 0-16,-1 0 15,0 0 1,1 0-16,-1 0 16,0 0-16,0 0 15,-28 29-15,29-29 16,-1 0-16,0 0 16,0 0-1,1 0-15,-1 0 16,0 0-16,1 0 15,-1 0 1,0 0-16,0 0 16,1 0-16,-1 0 15,0 0 1,0 0 0,1 0-16,-1 0 15,0 0-15,0 0 16,1 0-1,-1 0-15,0 0 16,1 0 0,-1 0-16,0 0 15,0 0-15,1-29 16,-1 29 0,0 0-16,-28-28 15,28 28-15,1 0 16,-1 0-16,0 0 15,1 0-15,-29-28 16,28 28 0,0-28-1,0-1 1,1 29 46,-29-28 1,0 0-1,-29 28 1,1 0-47,0 0-16,0 0 15,-1 0 1,1 0-1,0 0-15,-1 0 16,1 0 0,0 0-16,0 0 15,-1 0-15,1 0 16,0 0 0,0 0-16,-1 0 15,1 0 1,0 0-16,-1 0 15,1 0-15,0 0 16,0 28 0,-1-28-16,1 0 15,0 0-15,0 0 32,-1 0-32,1 0 15,0 0 1,0 0-16,-1 28 15,1-28-15,0 0 16,-1 0 0,1 0-16,0 0 31,0 0-31,28 29 16,-29-29-16,1 0 15,0 0 1,0 0-1,-1 0-15,1 0 16,0 0-16,-1 0 16,1 0-1,0 0-15,0 0 16,-1 0 0,1 0-16,0 0 15,0 0-15,-1 0 16,1 0-1,0 0-15,0 0 16,-1 0-16,1 0 16,0 0-1,28-29-15,-29 29 16,1 0-16,0 0 16,0 0-16,-1 0 15,1 0 1,0 0-16,0 0 15,-1 0 1,1 0-16,0-28 16,-1 28-16,1 0 15,0 0 1,0 0-16,28-28 16,-29 28-16,1 0 15,0 0 1,28-28-1,0-1 1,0 1 0</inkml:trace>
  <inkml:trace contextRef="#ctx0" brushRef="#br0" timeOffset="38125.65">14954 14330 0,'85'0'328,"0"-29"-328,0 1 0,-29 0 16,29 28-16,0 0 15,-28 0-15,27-28 16,1-1-16,-28 29 16,-29 0-16,29 0 0,-29 0 15,28-28-15,1 28 16,-29 0-16,29 0 16,-29 0-16,0 0 15,1 0-15,-1 0 16,0 0-1,0 0-15,1 0 16,-1 0 0,0 0-1,0 0-15,1 0 0,-1 0 16,0 0 0,0 0-1,1 0-15,-1 0 16,0 0-16,1-28 15,-1 0 1,0 28-16,0 0 16,29 0-16,-29 0 15,0 0-15,1 0 0,-1 0 16,0 0-16,29 0 16,-29 0-16,29 0 15,-29 0-15,28 0 16,-27 0-16,-1 0 15,0 0-15,0 0 16,1 0 0,-1 0-16,29 0 15,-1 0 1,-28 0-16,29 0 16,-29 0-16,29 0 0,28 0 15,-57 0-15,28 0 16,-27 0-16,27 0 15,1 0-15,-29 0 16,0 0-16,0 0 16,1 0-1,-1 0-15,0 0 16,1 0 0,-1 0-1,0 0-15,0 0 0,1 0 16,-1 0-1,28 0 1,1 0-16,-29 28 16,29-28-16,-29 0 0,29 0 15,-1 0-15,-28 0 16,29 0-16,-29 0 16,29 0-16,-1 28 15,-27-28-15,-1 0 0,28 0 16,-27 0-1,-1 0-15,0 0 16,0 0-16,1 28 16,-1-28-16,0 0 15,1 0-15,-29 29 16,28-29-16,0 0 16,0 0-16,29 28 15,-29-28-15,29 0 16,-1 28-16,-28-28 0,1 28 15,-1-28-15,0 0 16,1 0 0,-1 0-16,0 0 15,0 0 1,1 0-16,-1 0 31,0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05.96027" units="1/cm"/>
          <inkml:channelProperty channel="Y" name="resolution" value="63.49206" units="1/cm"/>
          <inkml:channelProperty channel="T" name="resolution" value="1" units="1/dev"/>
        </inkml:channelProperties>
      </inkml:inkSource>
      <inkml:timestamp xml:id="ts0" timeString="2025-03-26T11:54:25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22333 4522 0,'0'-28'313,"28"28"-298,0 0 1,1 0-16,-1 0 15,0 0 1,29 0-16,-29 0 16,28 0-16,-27 0 0,27 0 15,1 0-15,-29 0 16,29 0-16,-29 0 16,28 0-16,1 0 15,-29 0-15,29 0 0,-29 0 16,29 0-16,-1 0 15,-28 0 1,1 0-16,-1 0 16,0 0-1,0 0-15,1 0 16,-1 0-16,-28 28 16,28-28-16,1 0 15,-1 0-15,0 0 16,0 0-1,1 28-15,-1-28 16,0 0-16,0 0 16,1 29-1,-1-29 1,0 0-16,1 28 0,-1-28 16,0 0-1,-28 28-15,28-28 16,1 0-16,-1 0 15,0 0-15,0 0 16,1 0 0,-1 0-16,0 0 15,0 0 1,1 0-16,-1 0 16,0 0-16,-28 28 15,29-28-15,-1 0 16,0 0-16,0 0 15,1 0 1,-1 0 0,-28 29-1,28-29-15,0 0 32,-28 28 14,0 0-30,0 0 15,0 1-15,0-1 0,-28-28 15,0 0-16,0 0 1,-1 28 0,1-28-1,0 0-15,0 0 0,-1 0 16,1 0 0,0 0-1,-1 0-15,1 0 16,0 0-1,-29 0-15,29-28 0,-28 0 16,-1-1-16,29 1 16,-29 28-16,1-28 15,27 28-15,-27-28 16,-1 28-16,29 0 16,-28 0-16,-1-29 0,29 1 15,-29 0-15,1 0 16,27-1-16,-27 1 15,28 28-15,-1 0 0,1-28 16,0 28 0,28-28-16,-28 28 15,-1 0-15,1-29 16,0 29 0,-1 0-16,1 0 15,0 0-15,28-28 16,-28 28-16,-1 0 15,1 0-15,0-28 16,0 28 0,-1 0-16,1 0 15,0 0-15,28-29 16,-29 29-16,1-28 16,0 28-1,0 0-15,-1-28 0,29 0 16,-28-1-16,0 29 15,28-28-15,-28 0 16,-1 28-16,1-28 16,28-1-16,-28 29 0,0-28 15,28 0-15,-29 0 16,1 28-16,0-29 16,28 1-16,-29 28 15,1-28-15,28-1 16,-28 1-16,0 28 0,-1-28 15,29 0-15,0-1 16,0 1 0,0 0-16,0 0 15,0-1-15,0 1 16,0 0 0,0 0-16,0-1 15,0 1 1,29 0-1,-29 0-15,28-1 0,-28 1 16,28 0 0,0 28-16,-28-29 15,0 1-15,29 0 16,-1 28-16,-28-28 0,28-1 16,-28 1-1,29 28-15,-1 0 16,0-28-1,0 28-15,1 0 16,-29-28-16,28-1 0,0 1 16,0 28-16,29 0 15,-1-28-15,-27 28 16,27-28-16,-27 28 16,27-29-16,1 1 0,-1 0 15,-28 28-15,29 0 16,-29 0-16,29 0 15,-1 0-15,-27 0 16,27 0-16,-28 0 16,29 0-16,-29 0 0,0 0 15,1 0 1,-1 0-16,0 0 16,1 0-1,-29 28-15,28-28 0,0 0 16,0 28-16,-28 1 15,29-1-15,-1-28 16,-28 28-16,28 0 16,0-28-16,1 29 0,-29-1 15,28 0-15,0-28 16,-28 28-16,57 1 16,-29-29-16,0 28 15,1 0-15,-1 0 16,0 1-16,0-1 15,-28 0-15,29-28 16,-1 29-16,0-1 16,0 0-1,1 0-15,-29 1 16,28-29-16,0 28 0,1 0 16,-1 0-1,0 1-15,0-1 16,1 0-1,-1 0-15,0 1 16,0-1-16,1 0 16,-1 0-1,0 1-15,1-1 16,-1 0-16,0 1 16,0-1-1,-28 0-15,29 0 16,-29 1-1,0-1 1,0 0-16,0 0 0,0 1 16,0-1-1,28 0 1,-28 0-16,0 1 16,0-1-1,0 0-15,0 1 16,0-1-16,0 0 15,0 0 1,0 1-16,0-1 16,0 0-16,0 0 15,0 1 1,0-1-16,-28-28 16,-1 28-16,29 0 15,-28-28-15,28 29 0,-28-1 16,0 0-16,-1 0 15,1 1 1,0-29-16,28 28 16,-29 0-16,1 1 15,0-29-15,0 0 16,-1 0-16,1 0 16,0 0-1,0 0 1,-1 0-16,1 0 0,0 0 15,-1 0 1,1 0 0,0 0-16,0 0 15,-1 0 1,1-29-16,0 1 0,-29 28 16,1-28-16,28-1 15,-1 1-15,1 0 16,0 0-1,-1-1-15,1 29 0,28-28 16,-28 0-16,0 0 16,-1-1-1,1 1-15,0 28 16,28-28-16,-28 0 16,-1-1-16,1 1 15,0 0-15,-1 28 16,29-28-16,-28 28 78</inkml:trace>
  <inkml:trace contextRef="#ctx0" brushRef="#br0" timeOffset="7761.94">23068 11164 0,'-28'0'422,"-1"0"-406,1 0-16,0 0 15,-1 0-15,29-28 16,-28 28-16,0 0 16,0 0-16,-1 0 15,1 0 1,0 0-16,0 0 15,-1 0-15,1 0 16,0 0 0,-1 0-1,1 28-15,0-28 16,28 28-16,-28 1 0,-1-29 16,29 28-16,-28 0 15,0 0-15,0-28 16,28 29-16,-29-1 0,1-28 15,28 28-15,-28 0 16,0-28-16,-1 0 16,29 29-16,-28-29 15,0 28-15,28 0 16,-29 1 0,29-1-1,0 0 1,0 0-1,-28 1-15,28-1 32,0 0-32,0 0 15,0 1 1,-28-1-16,28 0 16,0 0-16,0 1 15,0-1 1,0 0-16,0 0 15,0 1 1,0-1-16,0 0 16,0 1-16,0 27 15,0 1-15,0-29 16,0 28-16,0-27 16,0 27-16,0-28 15,28 1-15,0-1 16,-28 0-16,29-28 0,-29 29 15,0-1-15,28 0 16,0-28-16,-28 28 16,0 1-16,29-29 15,-1 28-15,0 0 16,-28 0-16,28-28 0,1 29 16,-29-1-16,28-28 15,0 28-15,0 0 16,-28 1-16,29-29 0,-1 28 15,-28 0-15,28-28 16,0 28-16,1 1 16,-29-1-16,28-28 15,0 28-15,-28 1 0,29-29 16,-1 28-16,0 0 16,0-28-1,1 0-15,-1 0 16,0 28-1,0-28-15,1 0 16,-1 0-16,0 0 16,1 0-1,-1 0 1,0 0-16,0 0 0,1 0 16,-1 0-1,0 0 1,0 0-16,1 0 15,-1 0 1,0 0-16,0 0 16,1-28-16,-1 28 15,-28-28-15,28 28 16,1 0-16,-29-28 16,28 28-16,0-29 0,0 29 15,1 0 1,-1-28-16,-28 0 15,28-1-15,0 29 16,1-28 0,-1 0-16,0 28 0,-28-28 15,29-1-15,-1 1 16,0 0 0,0 0-16,1 28 15,-29-29-15,28 1 0,0 0 16,0 0-1,1-1-15,-1 29 16,-28-28-16,28 28 16,0-28-16,-28 0 0,29 28 15,-1 0-15,0-29 16,-28 1-16,29 28 16,-1-28-1,-28-1 1,0 1-16,28 28 0,0 0 15,-28-28-15,29 0 16,-1-1 0,0 1-16,-28 0 15,28 28-15,1-28 0,-1-1 16,-28 1 0,28 0-16,1 0 15,-29-1 1,0 1-16,28 28 15,-28-28-15,28-1 0,-28 1 16,0 0 0,0 0-16,28 28 15,-28-29-15,29 1 16,-29 0 0,0 0-16,0-1 0,0 1 15,0 0 1,0 0-1,-29-1-15,29 1 16,-28 28-16,0-28 0,28 0 16,-28 28-16,-1-29 15,1 1-15,-29 0 16,1-1-16,28 29 16,-29-28-16,1 0 15,-1 0-15,29-1 0,-29 1 16,1 0-16,27 28 15,-27-28-15,28-1 16,-1 1-16,1 0 16,0 0-16,28-1 15,-28 29-15,-1-28 16,1 0-16,0 0 16,-1-1-1,29 1-15,-28 28 0,0-28 16,0-1-16,-1 29 15,1-28-15,0 0 16,28 0-16,-28 28 16,-1-29-16,29 1 15,-28 28-15,0-28 0,28 0 16,-29 28-16,1 0 16,0 0-16,0 0 15,-1 0 1,1 0-16,0 0 15,0 0-15,-1 0 16,1 0 0,0 0-1,0 0-15,-1 0 16,1 0-16,0 0 16,-1 0-1,1 0-15,0 0 16,0 0-1,-1 0-15,1 0 16,0 28-16,0-28 16,-1 28-1,1-28-15,28 28 16,-28-28-16,-1 0 16,1 0-16,0 29 15,0-1-15,28 0 16,-29-28-16,1 0 15,28 28-15,0 1 16,-28-29-16,28 28 16,-28 0-16,28 1 15,-29-1 1,29 0 0,0 0 15,0 1-16,0-1 1,0 0 15,0 0-15,0 1 0,0-1-16,0 0 31,0 0-31,0 1 15,0-1 1,0 0-16,0 0 16,0 1-1,0-1-15,0 0 32,0 1-17,0-1 1,0 0-16,0 0 15,0 1 17,0-1-17,0 0 1,0 0 0,0 1-1,-28-29 16,28 28-31,0 0 16,-28-28 15,28 28-15,0 1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05.96027" units="1/cm"/>
          <inkml:channelProperty channel="Y" name="resolution" value="63.49206" units="1/cm"/>
          <inkml:channelProperty channel="T" name="resolution" value="1" units="1/dev"/>
        </inkml:channelProperties>
      </inkml:inkSource>
      <inkml:timestamp xml:id="ts0" timeString="2025-03-26T11:57:48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7633 3928 0,'56'-28'219,"1"28"-219,-29 0 0,29-28 15,-1 28-15,-28 0 16,29 0-16,28 0 16,-29 0-16,29 0 15,0 28-15,-29 0 16,1-28-16,0 0 0,-29 0 16,28 29-16,1-29 15,-29 0-15,29 0 16,-29 0-16,28 0 15,1 0-15,-29 0 0,1 0 16,-1 0-16,0 0 16,0 0-1,1 0 1,-1 0-16,0 0 0,0 0 16,1 0-1,-1 0 1,0 0-16,1 28 15,-1-28-15,0 0 16,0 0 0,1 0-16,-1 0 15,0 0 1,0 0-16,1 28 16,-1-28-1,0 0-15,0 0 16,1 0-16,-1 0 15,0 0 1,1 0-16,-1 29 16,0-29-1,0 0-15,1 0 16,-1 0 0,0 0-16,0 0 15,1 28-15,-1-28 16,0 0-1,1 0-15,-1 0 16,0 0 0,0 0-16,1 0 15,-1 0-15,0 0 16,0 0 0,1 0-16,-1 0 15</inkml:trace>
  <inkml:trace contextRef="#ctx0" brushRef="#br0" timeOffset="31240.42">19817 5907 0,'28'0'172,"57"-28"-172,0-1 16,-29 1-16,29 0 15,0 0-15,0-1 0,-29 1 16,29 0-16,0 28 16,0-28-16,-29-1 15,29 29-15,0 0 16,-29 0-16,29 0 0,0-28 15,0 28-15,-29-28 16,29 28-16,0 0 16,-29 0-16,29 0 15,0-28-15,-28 28 0,27-29 16,1 29-16,-28 0 16,28 0-16,-29-28 15,1 28-15,27 0 16,1 0-16,-56 0 15,27 0-15,1 0 16,-29 0-16,28 0 0,-27 0 16,55 0-1,1 0-15,-28 0 0,28 0 16,-1 0-16,-27 0 16,28 0-16,0 0 0,-1 28 15,-27-28-15,28 0 16,0 29-16,-29-29 15,29 28-15,0-28 16,0 28-16,-29 0 0,29-28 16,0 0-16,-29 29 15,29-1-15,0 0 16,0 0-16,-29 1 16,29-1-16,0 0 0,0 0 15,-29-28-15,1 29 16,-1-29-16,-28 0 15,29 0-15,0 0 16,-29 0-16,0 28 16,0-28-16,-28 28 0,29-28 15,-1 0-15,0 29 16,0-29 0,1 0-16,-29 28 78,0 0-78</inkml:trace>
  <inkml:trace contextRef="#ctx0" brushRef="#br0" timeOffset="34364.44">7633 6811 0,'85'-28'203,"-29"0"-187,29 28-16,0-28 15,-29 28-15,29 0 16,0-29-16,-29 29 16,1 0-16,-1 0 0,-27-28 15,27 28-15,1 0 16,-29 0-16,29 0 16,-29 0-16,28 0 15,1 0-15,-29 0 16,29 0-16,-29 0 0,29 0 15,-1 28-15,-28 1 16,29-29-16,-1 0 16,-27 28-16,27-28 15,1 0-15,-29 0 16,0 0-16,1 0 16,-1 0-1,0 0-15,0 0 16,1 0-1,-1 0-15,28 0 16,-27 0-16,27 0 16,-27 0-16,27 0 15,1 0-15,-29 0 16,28 0-16,1 28 0,-29-28 16,29 28-16,-1 1 15,1-29-15,28 0 16,0 0-16,-29 28 15,1-28-15,27 0 0,-55 0 16,27 0-16,-28 0 16,29 0-16,0 0 15,-29 0-15,28 0 16,-27 0-16,27 0 16,-28 0-16,1 0 15,-1 0-15,0 0 16,1 0-16,27 0 15,1 0 1,-29 0-16,28 0 16,-27-28-16,27-1 15,1 29-15,-29 0 16,29 0-16,-1 0 16,-28 0-16,29 0 15,-29 0-15,29 0 0,-1 0 16,-27 0-16,27 0 15,-28 0-15,29 0 16,-1 0-16,1 0 16,28 0-16,0 0 0,-29 0 15,1 0-15,-1 0 16,-28 0-16,29 0 16,0 0-16,-29 29 15,28-1-15,1-28 16,-29 0-16,29 0 0,-29 0 15,28 0-15,1 0 16,-29 0-16,29 0 16,-29 0-16,29 0 15,-1 0-15,-28 0 0,29 0 16,-29 0-16,29 0 16,-1 0-16,-27-28 15,27 28-15,1-29 16,-29 29-16,28-28 15,1 0-15,0 0 0,-29-1 16,28 1-16,1 28 16,-29-28-16,29 28 15,-1 0-15,-27 0 16,27 0-16,-28 0 16,1 0-16,-1 0 15,0 0 1,0 0-16,1 0 15,-1 0 1,0 0-16,0-28 16,1 28-16,-1 0 15,0 0 1,1 0-16,-1 0 16,0 0-16,0 0 15,1 0 1,-1 0-16,0 0 15,0 0 1,1 0 0,-1 0-16,0 0 0,1 0 15,-1 0 1,0 0 0,0 0-16,1 0 15,-1 0-15,0 0 16,0 0-1,1 0-15,-1 0 16,0 0 0,0 0-16,1 0 15,-1 0-15,0 0 16,1 0 0,-1 0-16,0 0 15,-28 28 32,0 0-31</inkml:trace>
  <inkml:trace contextRef="#ctx0" brushRef="#br0" timeOffset="43397.32">7548 6981 0,'0'-28'281,"0"-1"-265,0 1-16,0 0 16,0 0-16,0-1 15,0 1 1,0 0-16,0 0 16,0-1-16,0 1 15,0 0 1,0 0-16,0-1 15,0 1 1,0 0-16,0 0 16,0-1-16,0 1 15,0 0 1,0-1 0,0 1-16,0 0 15,0 0-15,0-1 16,0 1-1,0 0-15,0 0 16,0-1 0,0 1-16,0 0 15,0 0-15,0-1 16,0 1 0,0 0-16,0 0 15,0-1 1,0 1-16,28 28 0,-28-28 15,0-1-15,0 1 16,28 0 0,-28 0-1,0-1-15,0 1 16,0 0-16,0 0 16,29 28-16,-29-29 15,0 1-15,0 0 16,0 0-1,0-1-15,0 1 16,0 0-16,0-1 16,0 1-1,28 28 32,0 0 0,1 0-31,-1 0-16,0 28 15,0 1 1,1-1-16,-1 0 16,0 1-1,0-1-15,1 0 16,-1 0-16,0 1 15,0-1 1,1 0 0,-1 0-16,-28 1 0,28-29 15,1 28-15,-1 0 16,28 0 0,1 1-16,-29-1 15,29 0-15,-1 1 0,-27-29 16,27 0-16,1 0 15,-29 0-15,28 28 16,1-28-16,-29 28 16,29-28-16,-29 0 15,0 0-15,29 0 0,-29 0 16,29 0 0,-29 0-1,0 0-15,0 0 16,1 0-16,-1 0 15,0 0-15,1 0 16,-1 0-16,0 0 16,0 0-16,1 0 15,27 0-15,-28 0 16,1 0-16,27 0 0,-28-28 16,29 28-16,0-28 15,-29-1-15,0 1 16,0 28-16,1-28 15,-1 28-15,28-29 0,-27 1 16,27 0-16,1 0 16,-1 28-16,-27-29 15,27 1-15,1 0 16,-29 0-16,29-1 0,-1 29 16,-28-28-16,29 28 15,-1 0-15,-27 0 16,27-28-16,1 28 15,-29-28-15,29 28 16,-1-29-16,-28 29 0,29-28 16,-1 28-16,-56-28 15,29 28-15,-1 0 16,0 0 0,1 0-16,-1 0 0,0 0 15,0-29 1,1 29-1,-1 0-15,0 0 16,0 0-16,1 0 16,-1 0-1,0 0-15,0 0 32,1 0-17,-1 29 16,-28-1-15,0 0-16,0 1 31,0-1-31,0 0 16,0 0-16,0 1 16,0-1-1,0 0-15,0 0 16,0 1-16,0-1 15,0 0 1,0 0-16,0 29 16,0 0-16,0-29 15,0 28-15,0-27 0,0 27 16,0 1-16,0-29 16,0 0-16,0 0 15,0 1 1,0-1-16,0 0 15,0 0 1,0 1-16,-28-29 0,28 28 16,0 0-16,0 1 15,0-1 1,0 0-16,0 0 16,0 1-16,0-1 15,0 0 1,0 0-16,0 1 15,0-1 1,0 0-16,0 0 16,0 1-16,0-1 15,0 0 1,28-28-16,-28 28 16,0 1-16,0-1 0,28 0 15,-28 1 1,0-1-1,0 0-15,0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05.96027" units="1/cm"/>
          <inkml:channelProperty channel="Y" name="resolution" value="63.49206" units="1/cm"/>
          <inkml:channelProperty channel="T" name="resolution" value="1" units="1/dev"/>
        </inkml:channelProperties>
      </inkml:inkSource>
      <inkml:timestamp xml:id="ts0" timeString="2025-03-26T12:26:44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1611 8705 0,'57'28'235,"-1"-28"-220,-27 0-15,27 29 16,-27-29-16,27 0 0,1 28 15,-29-28 1,28 0-16,1 28 0,-29-28 16,29 0-16,-29 0 15,29 0-15,-1 28 16,-28-28-16,29 0 0,-1 0 16,-27 0-16,27 29 15,-27-29-15,27 0 16,-28 0-16,1 0 15,27 0-15,-28 0 0,1 0 16,-1 0-16,0 0 16,0 0-16,1 0 15,27 0 1,-27 0-16,27 28 16,-28-28-16,1 0 15,27 0-15,-28 0 16,29 0-16,0 0 15,-29 0-15,28 0 16,-27 0-16,-1 0 16,28 0-16,-27 0 0,27 0 15,-28 0-15,29 0 16,0 0-16,-29 0 16,28 0-16,-27 0 15,27 0-15,1 0 0,-29 0 16,29 0-16,-29 0 15,28 0-15,1 0 16,-29 0-16,29 0 16,-29 0-16,28 0 0,1 0 15,-29 0-15,29 0 16,-29 0-16,29 0 16,-1 0-16,-28 0 15,29 0-15,-29 0 0,29 0 16,-1 0-16,-27 0 15,27 0-15,1 0 16,-29 0-16,28 0 16,-27 0-16,27 0 15,1 0-15,-29 0 0,29 0 16,-29 0-16,28 0 16,1 0-16,0 0 15,-29 0 1,28 0-16,1 0 15,-29 0-15,29 0 0,-1-28 16,-28 28-16,29 0 16,-29-29-16,29 29 15,-1-28-15,-27 28 16,27 0-16,1 0 0,-29 0 16,29-28-16,-29 28 15,28 0-15,1 0 16,-29 0-16,0 0 15,29-28-15,-1 28 16,-27 0 0,27 0-16,-56-29 15,57 29-15,-29 0 16,0 0-16,1 0 16,-1 0-16,0 0 0,0 0 15,1-28-15,27 28 16,-27-28-16,-1 28 15,0 0-15,0 0 16,1 0-16,-1 0 16,0 0-16,-28-28 0,28 28 15,1-29-15,-1 29 16,0 0 0,0 0-1,1 0-15,-1 0 0,0 0 16,1 0-1,-1 0 1,0 0-16,0 0 16,-28-28-16,29 28 15,-1 0 1,0 0 46,0 0-46,-28-28-16,29 28 16</inkml:trace>
  <inkml:trace contextRef="#ctx0" brushRef="#br0" timeOffset="21881.68">1442 8620 0,'28'-28'234,"-28"-28"-234,28-1 0,-28 29 16,0-1-1,0 1-15,0 0 16,0 0 0,0-1-1,0 1-15,0 0 0,0 0 16,0-1 0,0 1-1,0 0-15,0 0 16,0-1-16,0 1 15,0 0 1,0 0-16,0-1 16,0 1-1,0 0-15,0-1 32,0 1-17,0 0 16,0 0-31,0-1 16,0 1 31,0 0-31,0 0-1,0-1-15,0 1 16,0 0-1,0 0-15,0-1 16,0 1 0,0 0-16,0-1 15,0 1-15,0 0 16,0 0 0,0-1-16,0 1 15,0 0-15,0 0 16,0-1-1,0 1 1,0 0 78,0 0-79,0-1 17,0 58 858</inkml:trace>
  <inkml:trace contextRef="#ctx0" brushRef="#br0" timeOffset="25220.07">7604 8649 0,'0'-29'281,"0"1"-265,0 0-1,0 0-15,0-29 16,0 29-16,0-29 15,0 29-15,0 0 0,0-29 16,0 29-16,0 0 16,0-1-16,0 1 15,0 0 1,0 0-16,0-1 16,0 1-16,0 0 15,0 0 1,0-1-16,0 1 15,0 0-15,0-1 16,0 1 0,0 0-16,0 0 15,0-1 1,0 1-16,0 0 16,0 0-16,0-1 15,0 1 1,0 0 31,0 0-16,0-1-15,0 1-1,0 0-15,0-1 16,0 1-1,0 0 1,0 0 0,0-1-1,0 1 17,0 0-17,0 0-15,0-1 31,0 1-15,0 0 31,0 0-47,0-1 16,0 1-1,0 0-15,0 0 16,0-1-16,0 1 15,0 0 1,0-1-16,0 1 16,0 0-1,0 0-15</inkml:trace>
  <inkml:trace contextRef="#ctx0" brushRef="#br0" timeOffset="40290.37">3110 10486 0,'84'-29'328,"-27"29"-328,56 0 0,0 0 15,0-28-15,0 28 16,-28-28-16,28 28 16,0 0-16,0 0 15,-28 0-15,0 0 16,0 0-16,-29 0 16,1 0-16,-1 0 0,-27 0 15,27 0-15,-28 0 16,1 0-16,-1 0 15,0 0 1,1 0-16,-1 0 0,0 0 16,0 0-1,1 0 1,27 0-16,-28 0 16,29 0-16,-29 0 0,29 0 15,-29 0-15,0 0 16,1 0-16,-1 0 15,28 0-15,1 0 16,-29 0-16,29 0 0,-29 0 16,29 0-16,-1 0 15,-28 0-15,29 0 16,-29 0-16,29 0 16,-1 0-16,-28 0 15,29 0-15,-29 0 0,29-28 16,-1 28-16,-27 0 15,27-29-15,1 29 16,-29 0-16,29 0 16,-1-28-16,-28 28 0,29 0 15,-1 0-15,-27 0 16,27 0-16,-28 0 16,29 0-16,0 0 15,-29 0-15,28 0 16,-27-28-16,-1 28 15,0 0-15,0 0 16,1 0 0,-1 0-1,0 0-15,1 0 0,27 0 16,1 0-16,-29-28 16,28 28-16,-27 0 15,27 0-15,1 0 16,-29 0-16,29 0 15,-1-29-15,-28 29 0,29 0 16,-29 0-16,29 0 16,-1 0-16,-27 0 15,27 0-15,-28 0 16,1 0-16,-1 0 16,0 0-16,0 0 15,1 0-15,27 0 16,-28 0-1,29 0-15,0 0 0,-29 0 16,28 0 0,1 29-16,-29-29 0,29 0 15,-29 28-15,29-28 16,-1 0-16,-56 28 0,28-28 16,1 0-16,-1 0 15,0 28 1,0-28-16,1 29 15,-1-29 1,0 0-16,0 0 16,1 28-16,-1-28 15,0 0 1,-28 28-16,29-28 16,-1 0-16,0 0 15,0 0-15,1 0 16,-1 28-1,0-28-15,0 0 16,1 0 0,-1 0-16,0 0 15,1 0 1,-1 0-16,0 0 16,0 0-1,-28 29 1,29-29-16,-1 0 15,0 0 1,-28 28 0,28-28 15</inkml:trace>
  <inkml:trace contextRef="#ctx0" brushRef="#br0" timeOffset="53572.64">12947 7377 0,'29'0'156,"55"0"-156,1 28 16,-28 0 0,28 0-16,-1 1 0,1-1 15,-28 0-15,28 1 0,-1-1 16,-27-28-16,-29 28 15,29 0-15,-1 1 16,1-1-16,28 0 16,-1-28-16,1 0 15,-28 0-15,28 0 0,-1 0 16,-27 0-16,28 0 16,0 0-16,-29 0 15,29 0-15,0 0 16,-29 0-16,29 0 0,0 0 15,-29 28-15,29-28 16,28 0-16,-28 0 16,28 0-16,-28 0 15,28 0-15,-56 0 0,27 0 16,1 0-16,-28-28 16,28 0-16,-1 0 15,1-1-15,-28 1 16,27 0-16,-27 28 15,0-28-15,-29-1 0,28 1 16,1 0-16,-29-1 16,29 1-16,-29 28 15,0-28-15,-28 0 16,29 28-16,-1-29 16,-28 1-16,28 0 0,0 28 15,1-28-15,-29-1 16,28 29-16,0-28 15,-28 0-15,28 0 16,1 28-16,-29-29 16,0 1-16,0-28 0,0-1 15,0 29-15,0-29 16,-29-28-16,1 29 16,0-29-16,0 0 15,-1 1-15,1-1 0,-28 28 16,-1-28-16,0 1 15,1-1-15,-1 28 16,1 29-16,28-28 16,-57-1-16,28 0 15,-28 1-15,57 28 0,-57-29 16,1 1-16,27-1 16,0 29-16,29 0 15,-28 28-15,-1-29 0,29 1 16,-29 0-16,1-1 15,-1 1-15,29 0 16,-29 28-16,1-28 16,28-1-16,-29 1 15,1 28-15,27 0 16,-27 0-16,-29 0 0,28 0 16,-27 0-16,-1 0 15,28 0-15,-28 0 16,1 0-16,27 0 0,-28 0 15,0 0-15,29 28 16,-29 1-16,0-1 16,0 0-16,29-28 15,-29 28-15,0 1 16,29-1-16,28 0 0,-29 1 16,0-1-16,29 0 15,-28-28-15,-1 28 16,1 1-16,27-1 15,-27 0-15,-1 0 0,29 1 16,-29-29-16,1 28 16,28 0-16,-29 0 15,1 29-15,-1-29 16,29 1-16,-29-1 16,1 0-16,-1 0 0,57 1 15,-28-29-15,0 28 16,28 0-16,-29 0 15,1-28-15,0 29 16,28-1-16,-29-28 0,1 28 16,28 0-16,-28-28 15,0 29-15,-1-1 16,29 0-16,-28-28 16,0 28-16,28 1 15,-28-1-15,28 0 16,-29 1-16,1-1 15,28 28 1,-28 1 0,28-29-16,0 0 15,0 1-15,0-1 16,0 0 0,0 0-16,0 1 15,0-1-15,0 0 16,0 0-1,0 1-15,28-1 16,0 0 0,1 1-1,-1-1-15,0 0 0,0 0 16,1 1 0,-1-1-1,0 0-15,0-28 16,-28 28-16,29 1 0,-1-1 15,0 0 1,1 0-16,-1-28 16,-28 29-16,28-1 15,0 0-15,-28 0 16,29 1-16,-1-29 16,-28 28-1,28-28-15,0 28 16,1-28-1,-29 29-15,28-29 0,0 28 16,1-28 0,-29 28-16,28-28 0,0 0 15,-28 28 1,28-28-16,1 29 0,-1-29 16,-28 28-1,28-28-15,0 0 16,1 28 15,-1-28-31,0 0 63,0 0-48,1 0-15,-1 0 16,0 0-1,1 0 1,-1 0 0,0 0-16,0 0 15,1 0-15,-1 0 16,0 0 0,0 0-16,1 0 15,-1 0 1,0-28-16,1 28 15,-1 0-15,-28-28 16,28 28-16,0 0 16,-28-29-16,29 29 15,-1 0-15,0 0 0,0 0 16,1 0 0,-1 0-1,0 0-15,0 0 16,1 0-1,-1 0-15,0 0 16,1 0-16,-1 0 16,0 0-1,0 0-15,1 0 16,-1 0-16,0 0 31,0 0-31,1 0 16,-1 0 15,0 0-15,-28-28-1,29 28 32</inkml:trace>
  <inkml:trace contextRef="#ctx0" brushRef="#br0" timeOffset="64516.36">22276 7292 0,'57'0'250,"-1"0"-250,-27 0 16,27-28-16,1 28 0,-29 0 15,28 0-15,1 0 16,-29 0-16,29 0 16,-29 0-16,29 0 15,-1 0-15,-28 0 16,1 0-16,-1 0 15,0 0 1,1 0-16,-1 0 16,0 0-16,0 0 15,1 0 1,-1 0 0,0 0-1,0 0-15,1 0 16,-1 0-16,0 0 15,0 0 1,1 0-16,-1 0 16,0 0-1,1 0 1,-1 0-16,0 0 0,0 0 16,1 0-1,-1 0 1,0 0-16,0 0 15,1 0-15,-1 0 16,0 0 0,1 0-16,-1 0 15,0 0 1,0 0-16,1 0 16,27 0-16,-28 0 15,1 0 1,-1 0-1,0 0-15,0 0 16,1 0-16,-1 0 16,0 0-1,1 0-15,-1 0 16,0 0-16,29 0 16,-29 0-16,28 0 0,-27 0 15,27 0-15,1 0 16,-29 0-16,29 0 15,-29 0-15,28 0 16,-27 0-16,-1 0 16,0 0-16,0 0 15,1 0 1,-1 0-16,0 0 16,1 0-1,-1 0-15,0 0 16,0 0-16,-28-29 15,29 29-15,-1-28 16,0 0-16,0 28 16,1 0-1,-1 0-15,0 0 16,1 0-16,-1 0 16,0 0-1,0 0 1,1 0-16,-1 0 15,0 0 1,0 0 0,1 0 31,-1 0-32,0 0 16</inkml:trace>
  <inkml:trace contextRef="#ctx0" brushRef="#br0" timeOffset="69484.35">18516 12747 0</inkml:trace>
  <inkml:trace contextRef="#ctx0" brushRef="#br0" timeOffset="71593.81">18262 10203 0,'28'0'265,"1"0"-249,-1 0-16,28-28 15,1 0-15,-29 28 16,29 0-16,-1 0 16,-28-29-16,29 29 15,0 0-15,-29 0 16,28 0-16,-27-28 0,27 28 16,1 0-16,-29 0 15,0 0-15,1 0 16,-1 0-16,0 0 15,0 0-15,1 0 16,-1 0 0,0-28-1,0 28-15,-28-28 0,29 28 16,-1 0-16,0 0 16,0 0-1,1 0-15,-1 0 16,0 0-16,1 0 15,-1 0 1,0 0-16,0 0 16,1 0-1,-1 0-15,0 0 16,0 0-16,1 0 16,-1 0-1,0 0-15,1 0 31,-1 0-15,0 0 15,0 28-15,1-28-16,-1 0 16,0 28-16,0-28 31,1 0-31,-1 0 15,0 0 1,1 0-16,-1 0 16,0 0-1,0 28 1,1-28 0,-1 29-16,0-29 15,0 0 32,1 28-31,-1-28-16,-28 28 31,0 0-15,28-28-16</inkml:trace>
  <inkml:trace contextRef="#ctx0" brushRef="#br0" timeOffset="73948.84">27195 13199 0,'113'85'156,"0"56"-156,29-28 16,-29-28-16,0 28 0,28-28 16,-28-29-16,0 1 15,-28 0-15,0-29 16,-57 0-16,29-28 16,-1 28-16,-28-28 15,29 0-15,28 0 0,-29 0 16,29 0-16,0-28 15,0 0-15,-29 0 16,29-29-16,28 0 16,0 1-16,0-1 0,0 1 15,-28-1-15,0 29 16,0 0-16,0 0 16,-29-1-16,1 1 15,-1 28-15,-27 0 0,27 0 16,-28 0-16,29 0 15,-1 0-15,-27 0 16,27 28-16,1 1 16,-29-1-16,29 0 0,-1-28 15,1 28-15,-29 1 16,29-1-16,-1 0 16,-56 0-16,28-28 15,1 29-15,-1-1 16,0 0-16,0-28 15,29 0-15,-1 0 16,-27 0-16,56 0 16,-1-28-16,29 0 15,-28-1-15,28 1 0,57-28 16,0-1 0,-29 1-16,-28-1 0,0 0 15,-28 1-15,0 28 16,-1-1-16,-55 1 15,27 0-15,-27 0 0,-1 28 16,0 0 0,0 0-16,1 0 47,-1 0-32,0 0-15,0 0 16,1 0-1,-1 0 1,0 0-16,1 0 0,-1 0 16,0 0-1,-28 28 32</inkml:trace>
  <inkml:trace contextRef="#ctx0" brushRef="#br0" timeOffset="76321.12">13032 13143 0,'28'0'187,"29"56"-171,0 1-16,-29-1 15,57 1-15,56 56 0,-28-28 16,57-1-16,-1 29 16,-56-56-16,0-1 15,0-27-15,1-1 16,-58 0-16,29 1 16,-29-29-16,-27 0 0,27 0 15,-27 0-15,-29-29 16,28 29-16,28-28 15,-27 0-15,27-1 16,1 1-16,-29 0 0,28-29 16,29 1-16,-28 28 15,-29-1-15,29 1 16,-1 28-16,1-28 16,-29 0-16,29-1 15,-1 1-15,-28 0 0,1 28 16,-1 0-16,0 0 15,0 0 1,1 0-16,-1 0 16,28 0-16,1 28 0,0 0 15,27 1-15,1-1 16,0 0-16,-28 0 16,27-28-16,-27 0 15,-29 0-15,29 29 0,-1-29 16,-28 0-16,1 0 15,-1 28-15,0-28 16,29 0 0,-29 0-16,29 0 15,-1 0-15,29 0 0,28 0 16,0 0-16,-28 0 16,0-28-16,0-1 15,-1 1-15,-27 0 16,28 0-16,0 28 0,-29-29 15,-28 1-15,29 0 16,-1-1-16,-56 1 16,29 28-16,-1-28 15,0 0-15,0-1 16,1 1-16,-29 0 16,0 0 30,-29 28 48</inkml:trace>
  <inkml:trace contextRef="#ctx0" brushRef="#br0" timeOffset="88224.77">27902 5907 0,'-28'0'235,"-1"0"-235,29 28 0,-28-28 15,0 29-15,28-1 16,-29-28-16,29 28 16,-28 0-16,0 1 15,28 27 1,-28-28-16,-1-28 0,1 29 15,28-1-15,-28 28 16,0 1 0,28-29-16,-29 29 15,29-29-15,0 0 16,0 1-16,0-1 16,0 0-1,0 0-15,0 1 16,0-1-16,0 0 15,0 0 1,0 1-16,0-1 16,29 0-1,-29 0-15,28-28 16,0 29-16,0-1 0,1 0 16,-1 0-1,-28 1-15,28-29 16,0 28-16,-28 0 15,29-28-15,-1 29 0,0-1 16,29 28-16,-1-27 16,1-1-16,-29 0 15,29 0-15,-1 1 16,1-1-16,-29 0 16,29 29-16,27-1 0,1-28 15,-57 1-15,29-1 16,0 0-16,-1-28 15,-28 29-15,29-1 16,-1 0-16,-27 0 0,27 1 16,1-1-16,-29-28 15,29 28-15,-1 0 16,1 1-16,-29-1 16,28 0-16,1 0 15,-29-28-15,29 29 0,-1-1 16,1 0-16,-29-28 15,29 0-15,-57 29 16,56-29-16,1 0 16,-29 0-16,29 0 0,-29 0 15,28 0-15,1 0 16,-29 0-16,29-29 16,-1 1-16,-27 28 15,-1-28-15,0 28 16,0 0-1,1 0-15,-1-29 16,0 1 0,0 0-16,1 28 15,27-28-15,1-1 0,-29 1 16,29 0-16,-1 0 16,-28 28-16,57-29 15,0 1-15,0 0 16,-29 0-16,29-29 0,0 29 15,0-1-15,0 1 16,-29 0-16,1 28 16,-1-28-16,-27-1 15,27 1-15,1 0 0,-1 0 16,-28-1-16,29 29 16,-29-28-16,-28 0 15,28 0-15,1 28 16,-29-29-16,28 1 15,0 28-15,1-28 0,-29 0 16,28-1-16,0 29 16,-28-28-16,28 0 15,1 28-15,-1-29 16,-28 1-16,28 0 16,0 28-16,-28-28 0,29-1 15,-1 29-15,0-28 16,-28 0-16,0 0 15,0-1 1,0 1-16,0 0 16,0 0-16,0-1 15,0 1 1,0 0-16,-28 28 16,0-57-16,28 29 15,-29 0-15,1-29 0,0 1 16,0 27-16,-1-27 15,-27-1-15,-1 1 16,1 28-16,-1-29 0,29 1 16,-29-1-16,1 0 15,-29 29-15,0-28 16,29-1-16,-29 1 16,0-1-16,0 1 15,0-1-15,29 29 16,-29-1-16,0 1 0,1 0 15,27 0-15,-28-1 16,0 1-16,29 0 16,28 0-16,-57-1 15,0 1-15,0 28 0,-28 0 16,28 0-16,0-28 16,29 28-16,-1 0 15,1 0-15,28 0 16,-1 0-16,1 0 15,0 0 1,-1 0-16,1 0 16,-28 0-16,-1 28 15,29 0-15,-29 1 16,1-1-16,27 0 0,-27-28 16,-1 28-16,1 1 15,28-1-15,-29 0 16,1 0-16,27-28 15,-27 29-15,-1-1 16,29 0-16,-29 1 0,1-1 16,-1 0-16,29 0 15,0 1 1,-1-1-16,1 0 16,0 0-16,0 1 15,-1-1 1,1 0-1,0 0-15,0 1 16,-1-1-16,1 0 16,0 1-1,0-1-15,-1 0 16,1 0 0,0 1-16,-1-1 15,1 0-15,0 0 16,0 1-1,-1-1-15,29 0 16,0 0 0,-28-28-16,28 29 0,-28-1 15,28 0-15,0 0 16,0 1 0,-28-29-16,-1 0 15,29 28-15,-28-28 0,28 28 16,0 1-1,-28-29 1,-1 28 0,29 0-1,-28 0 48,28 1-63,0-1 15,0-56 220,0-1-220</inkml:trace>
  <inkml:trace contextRef="#ctx0" brushRef="#br0" timeOffset="106562.36">2968 10514 0,'29'0'250,"55"0"-234,1 0-16,-28 28 16,56 1-16,-28-1 0,-1-28 15,-27 28-15,28-28 16,0 28-16,-29-28 16,29 0-16,0 0 15,-57 29-15,29-29 16,-1 0-16,-28 0 15,29 0-15,-29 0 0,29 0 16,-1 0-16,-28 0 16,1 0-1,27 0-15,-27 28 16,-1-28-16,0 28 16,0-28-16,29 0 15,-29 0-15,0 0 16,29 0-16,-29 0 15,1 0-15,27 0 0,-28 0 16,1 0 0,-1 0-16,0 0 15,29 0-15,-29 0 16,28 0-16,-27 0 0,27 0 16,1 0-16,-29 0 15,29 0-15,-29 0 16,28 0-16,1 0 15,-29 0-15,29 0 16,-1 0-16,-27 0 0,27-28 16,-28 28-16,29 0 15,-1-28-15,-27 28 16,27 0-16,1 0 16,-29 0-16,29 0 0,-29 0 15,28 0-15,1 0 16,-29 0-16,29 0 15,-29 0-15,29 0 16,-1 0-16,-28 0 16,29 0-16,-29 0 0,29 0 15,-1 28-15,-27-28 16,27 0-16,1 0 16,-29 0-16,0 0 15,0 0-15,1 0 16,-1 0-16,0 0 15,1 0 1,-1 0-16,0 0 16,0 0-16,29 0 15,-1 0-15,1-28 16,-29 28-16,29-29 16,-1 1-16,-27 0 15,27 28-15,1 0 16,-29-28-16,28 28 0,-27 0 15,27-29-15,1 29 16,-29 0-16,29 0 16,-1 0-16,-28 0 15,29 0-15,-29 0 16,29 0-16,-1 0 0,-27 0 16,27 0-16,1 0 15,-29 0 1,0 0-16,0 0 15,1 0-15,-1 0 16,0 0-16,1 0 16,-1 0-1,0 0-15,29 0 16,-1 29-16,-28-29 16,29 0-16,-29 0 15,0 0 1,1 28-16,-1-28 15,0 0 1,1 0-16,-29 28 0,28-28 16,0 0-16,0 0 15,1 0 1,-1 28-16,0-28 16,0 0-16,1 0 15,-1 0 1,0 0-16,1 0 15,-1 0 1,0 0 0,0 0-16,1 0 0,-1 0 15,0 0 1,0 0 0,1 0-16,-1 0 15,0 0-15,0 0 16,1 0-1,-1 0-15,0 0 16,1 0 0,-1 0-16,0 0 15,0 0 1,1 0 31</inkml:trace>
  <inkml:trace contextRef="#ctx0" brushRef="#br0" timeOffset="109348.37">2742 10034 0,'57'0'203,"-1"0"-203,-28 28 16,29-28-16,-29 0 15,1 28-15,-1-28 16,0 0-16,0 0 15,1 0-15,-1 0 16,0 0 0,0 0-16,1 0 15,-1 0-15,-28 28 16,28-28-16,1 0 16,-1 0-16,-28 29 15,28-29-15,0 0 16,1 0-16,-1 28 15,0-28-15,29 0 16,-29 28 0,28-28-16,1 28 15,0-28 1,-29 29-16,0-29 0,29 0 16,-29 0-16,28 28 15,1-28-15,-29 0 16,29 0-16,-1 28 15,-27-28-15,27 28 0,1 1 16,-29-29-16,28 28 16,1-28-16,-29 28 15,29-28-15,-1 28 16,-27-28-16,27 0 0,1 29 16,-29-29-16,29 28 15,-1-28-15,-28 0 16,29 0-16,-29 0 15,29 0-15,-1 0 0,-28 0 16,29 0-16,-29 0 16,29 28-16,-1-28 15,-27 0-15,27 0 16,-28 0-16,29 0 16,0 0-16,-29 0 0,28 0 15,-27 0-15,27 0 16,1 0-16,-29 0 15,28 0-15,-27 0 16,27 0-16,1 0 16,-29 0-16,29 0 0,-29 0 15,28 0-15,1 0 16,-29 0-16,29 0 16,-29 0-16,29 0 15,-1 0-15,1 0 0,27 0 16,-27 0-16,0 0 15,-1 0-15,-28 0 16,29 0-16,-1 0 16,29-28-16,-56 0 15,55 28-15,-27 0 0,-1 0 16,1-29-16,-1 29 16,-27 0-16,27-28 15,1 28-15,-29 0 16,29 0-16,-1 0 0,1-28 15,-1 28-15,1-28 16,-1 28-16,29-29 16,-57 29-16,57-28 15,-28 28-15,-29-28 16,29 28-16,-1 0 0,-28-28 16,29 28-16,-1 0 15,-27 0-15,27-29 16,1 29-16,-29-28 15,29 28-15,-1-28 0,-28 0 16,29 28-16,-1-29 16,-27 29-16,27-28 15,1 0-15,-29 0 16,29-1-16,-1 29 0,-28-28 16,29 0-16,0 28 15,-29 0-15,28 0 16,-27 0-16,-1-29 15,0 29 1,0 0-16,1 0 16,-1 0-16</inkml:trace>
  <inkml:trace contextRef="#ctx0" brushRef="#br0" timeOffset="147689.5">2827 10401 0,'28'0'328,"29"0"-328,-1 0 0,29 28 16,0-28-16,0 28 15,-29-28-15,29 29 16,0-29-16,-29 0 16,1 0-16,-1 28 15,-27-28-15,27 0 0,-27 0 16,27 0-16,1 0 15,-29 0-15,28 0 16,-27 0-16,27 0 16,1 0-16,-29 0 0,29 0 15,-1 0-15,-28 28 16,29-28-16,-29 0 16,29 0-16,-1 0 15,-27 0-15,27 29 16,-28-29-16,29 0 15,-29 0-15,0 0 16,29 28-16,-29-28 16,29 0-16,-1 0 15,-27 0-15,27 0 0,-28 0 16,29 0-16,-1 0 16,-27 0-16,27 0 15,-27 0-15,55 0 16,-27 0-16,-1 0 0,1 0 15,28 0-15,-29 0 16,1 0-16,28 0 16,-57 0-16,28 0 15,-27 0-15,27 0 16,1 0-16,-29 0 0,29 0 16,-29 0-16,28 0 15,1 0-15,-29 0 16,29 0-16,-29 0 15,29 0-15,-1 0 0,-28-28 16,29 28-16,-1 0 16,-27 0-16,27-29 15,-27 29-15,27 0 16,1 0-16,-29 0 16,28-28-16,1 28 0,-29 0 15,29-28-15,-1 28 16,-27 0-16,27 0 15,-28 0-15,29-29 16,-1 29-16,-27 0 0,27-28 16,1 28-16,-29 0 15,29 0-15,-1-28 16,-28 28-16,29 0 16,-29 0-16,29 0 15,-29 0-15,0 0 16,1 0-16,-1 0 15,0-28 1,0 28-16,29-29 16,-1 29-16,-27-28 0,27 28 15,1-28-15,-29 0 16,29 28-16,-1 0 16,-28 0-16,29 0 15,0 0-15,-29-29 16,28 29-16,-27 0 0,27 0 15,-28 0-15,1 0 16,-1 0 0,0 0-16,0 0 15,1 0-15,-1 0 16,0 0 0,1 0-16,-1 0 15,0 0 1,0 0-16,1 0 15,-1 0-15,0 0 16,0 0 0,1 0-1,-1 0-15,0 0 16,1 0-16,-1 0 16,0 0-1,0 0-15,1 0 16,-1 0-1,0 0-15,0 0 16,1 0-16,-1 0 16,0 0 15,0 0-15,1 0 77</inkml:trace>
  <inkml:trace contextRef="#ctx0" brushRef="#br0" timeOffset="150349.21">5626 10457 0</inkml:trace>
  <inkml:trace contextRef="#ctx0" brushRef="#br0" timeOffset="160551.19">2799 10147 0,'28'28'359,"-28"0"-359,0 0 31,0 1-31,28-29 16,-28 28 0,0 0-16,0 0 15,0 1 1,0-1-16,0 0 15,0 0 1,0 1 0,0-1 31,0 0-32,0 1 16,0-1 16,28-28 63</inkml:trace>
  <inkml:trace contextRef="#ctx0" brushRef="#br0" timeOffset="168864.31">9470 9892 0,'0'28'484,"0"1"-484,0-1 32,0 0-1,0 1-15,0-1 30,0 0-30,0 0 0,0 1-1,0-1 1,0 0 15,0 0-15,0 1 15,0-1-31,-28 0 16,28 0 31,0 1-16,0-1 0,0 0 16,0 0-16,0 1-15,0-1-1,0 0 64,0 1 46,0-1-94,0 0-16,0 0 1,0 1 62</inkml:trace>
  <inkml:trace contextRef="#ctx0" brushRef="#br0" timeOffset="175719.64">2883 12210 0,'0'-28'219,"0"-1"-219,29 29 16,-1 0-16,0 0 0,29 0 15,-1-28 1,-27 28-16,27 0 15,29-28-15,-28 28 16,-1 0-16,1-28 0,-29 28 16,28 0-16,-27-29 15,27 29-15,1 0 16,-29 0-16,29 0 16,-29 0-16,0 0 15,0 0-15,29 0 16,-1 0-1,-27 0-15,27 0 16,-27 0-16,-1 0 16,28 0-16,-27 0 0,27 0 15,-28 0-15,29 0 16,-1 0-16,-27 0 16,27-28-16,29 0 15,0-1-15,-29 29 16,29 0-16,-56 0 0,27 0 15,1 0-15,-29 0 16,0 0-16,0 0 16,1 0-1,-1 0-15,0 0 16,0 0-16,1 0 16,-1 0-1,0 0-15,1 0 16,27-28-1,-28 28-15,29 0 0,-29 0 16,0 0 0,1 0-16,-1 0 15,0 0-15,29 0 16,-29 0-16,29 0 0,-1 0 16,-28 0-16,29 0 15,-29 0-15,29 0 16,-1 0-16,-27 0 15,27 0-15,-28 0 16,1 0-16,-1 0 0,0 0 16,0 28-1,1-28-15,-1 0 16,0 0 0,1 0-16,-1 0 15,0 0-15,0 0 16,1 0-1,-1 0 1,0 0-16,0 0 0,1 0 16,-1 0-1,0 0 1,0 0-16,1 0 16,-1 0-1,0 0-15,1 0 16,-1 0-16,0 0 15,0 0 1,1 0-16,-1 0 16,0 0-16,0 0 15,1 0 17,-1 0-1,0 0 31,1 0-15,-1 0-16,-28 29 32,28-29-63,0 28 31,-28 0 0,0 1 16</inkml:trace>
  <inkml:trace contextRef="#ctx0" brushRef="#br0" timeOffset="192135.75">2488 14160 0,'28'0'250,"57"0"-234,0 28-16,-29-28 16,29 29-16,0-29 15,0 28-15,-29-28 0,29 0 16,0 0 0,-29 0-16,1 0 0,-1 28 15,-27-28-15,27 0 16,-28 0-16,29 0 15,-1 28-15,-27-28 0,27 29 16,1-29-16,-29 0 16,29 0-16,-29 0 15,28 0-15,1 0 16,-29 0-16,29 0 0,-29 0 16,29 0-16,-1 0 15,-28 0-15,29 0 16,-29 0-16,29 0 15,-1 0-15,-27 0 0,27 0 16,-28 0 0,1 0-16,-1 0 0,0 0 15,0 0 1,1 28-16,-1-28 16,0 0-16,1 0 15,-1 0 1,0 0-16,0 0 15,1 0 1,-1 0-16,0 0 16,0 0-16,1 0 15,-1 0 1,0 0 0,0 0-16,1 0 15,-1 0-15,0 0 16,1 0-1,-1 0-15,0 28 16,-28 0 0,0 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1899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90F5-43F9-40AD-9E69-A5743A253161}" type="datetimeFigureOut">
              <a:rPr lang="zh-CN" altLang="en-US" smtClean="0"/>
              <a:pPr/>
              <a:t>2025/3/28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506" y="3271382"/>
            <a:ext cx="794004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1899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0FDD1-5445-47D8-99AF-E17C10F84B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41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AD9EC-3592-025F-4235-EADB12C76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D12C7A-6A08-DAC5-48E9-EBCE2337D1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5378A05-688A-B55E-1BA8-C955CCFF8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07772E-75E1-B46D-8D1D-0AF395316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29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86C1C-71F6-5403-32F6-A7A90406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0311EA0-E81B-0812-94C2-41F901721F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0168C0E-5DC4-B725-3C6C-FEAFD995B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BA1112-AF96-6E97-5F28-0D788028E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54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909DD-A88C-26E7-11DB-C456326B6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BD19CD-2D49-F44E-AC35-D2A07B6EB7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A21CBA-083C-1610-359F-89A95BA9B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047DF4-8308-A02E-2FE4-38ECE2195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923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C1823-0DF2-8406-F791-64DBB664C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9EB14E5-F3D1-E945-41B5-797F0FE092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4818CFC-3FBF-91C5-40BF-04FD721AC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3C85FE-8C1E-7F7D-12D8-DCE3BED2A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541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D392-A983-020A-D51C-52F3EAA23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3060AF5-F1EF-A200-E794-351068E0A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F298537-16A0-5D5C-6240-924DCD23E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9A89E-32A9-DB72-A765-7CB190114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491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44BD8-E083-8B53-3863-F7B00CAEC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C67728-6363-ED12-FAF4-7021378E6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23908BA-6440-1992-19C4-95ACCBFCB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A5F4A-86FD-9920-07F7-0F14DD6D4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02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CB1E2-F9BB-55A6-8FD2-B6D43F2EB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B451EAA-7CB7-1444-F243-F1F8DF3335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0C856B-E9EE-26F1-DC0F-5ED7BB270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44991-8A28-6A1A-4735-23F465F51B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492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9A360-4EE2-4040-A34E-8AE793682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508A06-CAAF-B700-B945-ADA81F033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05E50AF-E4FA-FBA8-52D2-AACFC6D41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F1D82E-DBA1-508F-6687-B9F254498F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40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6A15B-141F-2960-D406-0DCE983DD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17B7C18-56B2-5BA4-A489-0BD1783DC1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1B8A716-C361-E439-AFC3-752C4CC9C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0DA57-1D35-79CE-1663-7AD1B705D5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37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22460-AC0E-DD15-DDCB-C0DC48964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437A274-3D2C-DFBE-F754-74655FC05E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D53BA67-3741-6A64-0F90-B5C446D2E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8A92C8-698B-0FB5-72B7-A563505804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34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50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A36A6-0B6C-40B9-0460-AC6E6389E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72B3E8E-58B1-7682-2957-D8518F8427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486534-3EEF-122B-DBD9-A9864011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F1936-EC23-11F5-68B4-E5F142315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8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E0E9F-C8FB-25E7-C16C-5A6325495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E629B2-AAB3-AADD-8DA1-B75E69A229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61952A4-B09F-7D56-5791-BB8D96786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CDFD34-BCB8-50B3-E479-AE34666017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7E3A-F3C1-4D53-F207-B62BCF0B9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D3BCDB-E15B-44E8-534A-0260F46CF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24FD92-D3E9-F120-486B-0D5CBAA73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143B2-0017-319C-94E3-9A0C6E85C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380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790CF-F973-8023-8BD5-8704E7963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D1A052-E7B5-84AB-DEF0-E7E8219FCE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45E09D-FD23-1BA9-3126-F9D43CB6D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283DD6-D154-3ED6-A18A-E083FFA98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86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B27D5-5B18-C055-B21C-B15BB8B72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28134DF-A610-76C6-4F0B-DD5412E5D1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CC612E5-843E-9328-581D-270406155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5CB71-47EC-B9B1-8A11-766C4C223B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321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0AC70-CB7F-9C2F-6F84-4B1E79506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EBB28B8-CA2C-8282-D1A3-CE429F5321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FDF585C-BD90-052E-64F2-86DA83C08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D5180C-B08F-181E-B93D-05B2AAE09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61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EA167-28D8-85C6-AA44-CC226F869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8467BC-E695-9EFB-61FD-01AF2DBC7D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DC764C-999D-495E-B96D-231557E50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EC7A11-F273-E85E-3F8E-2641E6323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61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899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6D2F9-0401-4109-99C5-7090A799B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2B736A1-9100-801F-00EE-3417268D8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0F7A3A7-B933-89B2-3E4E-0C8391BE7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3E1D5B-0422-B585-3F9E-41B3DFBD4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6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D4F67-774E-F367-1A98-7BB4F47DB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4C6584F-81EB-691E-2BCF-AAA40B58E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0A3A8BA-250A-D354-3C83-BF8DA9C4A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48C658-8DE1-7AEB-947B-5CA8BB4AA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68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4FF00-3243-5691-7C4D-765C1D8B2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5B43F5A-21D9-F505-D4FE-B4D4C4DC88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2718868-6462-4315-11ED-06F8942FC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BDD64-C70E-16CA-E68D-C2BB04387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398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15BE3-2F79-C38B-2680-E9BCD0202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575A6E3-F0DC-D0E4-3C8A-E44072484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9934068-104C-CC28-6562-93AE24D13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A20CA-8CBD-C376-E75A-D3B97F843B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8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651DC-447F-7A65-E193-AD41AFBD9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E60170C-AEC9-31BD-61A4-D4100B7E9C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E2452E1-7777-0E10-3AC8-6F668CDE7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62602B-99BF-23D8-8D1E-49223D392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6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B97AD-63C0-41FF-B9B5-FCF58E8C4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55C2FB9-B235-D835-32FD-5F499FB20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4C32CB8-5DEE-F5E3-B63B-3B270D7D4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B393B-F42F-0416-288D-273E94FB7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7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B178A-70B3-7C02-CA63-45C072908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04F542-D5BD-4241-3E21-AAFA0342FD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2EC47C-E338-3DEE-8704-99D87639D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4CB96-07E9-C6E2-9402-B84627414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22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A94B-2C87-47C5-BC58-50B49652A092}" type="datetime1">
              <a:rPr lang="en-US" altLang="zh-CN" smtClean="0"/>
              <a:t>3/28/2025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职称晋升学科组答辩</a:t>
            </a:r>
            <a:r>
              <a:rPr lang="en-US" altLang="zh-CN"/>
              <a:t>-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李诚</a:t>
            </a:r>
          </a:p>
        </p:txBody>
      </p:sp>
    </p:spTree>
    <p:extLst>
      <p:ext uri="{BB962C8B-B14F-4D97-AF65-F5344CB8AC3E}">
        <p14:creationId xmlns:p14="http://schemas.microsoft.com/office/powerpoint/2010/main" val="187470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职称晋升学科组答辩</a:t>
            </a:r>
            <a:r>
              <a:rPr lang="en-US" altLang="zh-CN"/>
              <a:t>-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李诚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8F35A2F-846C-46ED-9A2F-5B35A0E37990}" type="datetime1">
              <a:rPr lang="en-US" altLang="zh-CN" smtClean="0"/>
              <a:t>3/28/2025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5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职称晋升学科组答辩</a:t>
            </a:r>
            <a:r>
              <a:rPr lang="en-US" altLang="zh-CN"/>
              <a:t>-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李诚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0862730-61A0-4966-BFB4-228BBF54C8C6}" type="datetime1">
              <a:rPr lang="en-US" altLang="zh-CN" smtClean="0"/>
              <a:t>3/28/2025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159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53248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99895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0508" y="1191492"/>
            <a:ext cx="10564327" cy="4985472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 sz="28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  <a:defRPr sz="24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 sz="20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spcAft>
                <a:spcPts val="600"/>
              </a:spcAft>
              <a:defRPr sz="18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spcAft>
                <a:spcPts val="600"/>
              </a:spcAft>
              <a:defRPr sz="18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 flipV="1">
            <a:off x="820835" y="1032435"/>
            <a:ext cx="105840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745672" y="308391"/>
            <a:ext cx="9608127" cy="685800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DA18EE-AC66-44E1-B722-3C5ED6412102}"/>
              </a:ext>
            </a:extLst>
          </p:cNvPr>
          <p:cNvSpPr/>
          <p:nvPr userDrawn="1"/>
        </p:nvSpPr>
        <p:spPr>
          <a:xfrm>
            <a:off x="-10830" y="6633595"/>
            <a:ext cx="3769217" cy="216000"/>
          </a:xfrm>
          <a:prstGeom prst="rect">
            <a:avLst/>
          </a:prstGeom>
          <a:solidFill>
            <a:srgbClr val="004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3">
            <a:extLst>
              <a:ext uri="{FF2B5EF4-FFF2-40B4-BE49-F238E27FC236}">
                <a16:creationId xmlns:a16="http://schemas.microsoft.com/office/drawing/2014/main" id="{A5496630-8E71-4387-A8E6-743E6F013AF7}"/>
              </a:ext>
            </a:extLst>
          </p:cNvPr>
          <p:cNvSpPr/>
          <p:nvPr userDrawn="1"/>
        </p:nvSpPr>
        <p:spPr>
          <a:xfrm>
            <a:off x="9912425" y="-1"/>
            <a:ext cx="2279576" cy="288000"/>
          </a:xfrm>
          <a:prstGeom prst="rect">
            <a:avLst/>
          </a:prstGeom>
          <a:solidFill>
            <a:srgbClr val="004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B53E9F33-406D-4198-A239-96B50F2E5000}" type="slidenum">
              <a:rPr lang="zh-CN" altLang="en-US" sz="1800" b="1" smtClean="0"/>
              <a:pPr algn="r"/>
              <a:t>‹#›</a:t>
            </a:fld>
            <a:endParaRPr lang="zh-CN" altLang="en-US" sz="1800" b="1" dirty="0"/>
          </a:p>
        </p:txBody>
      </p:sp>
      <p:pic>
        <p:nvPicPr>
          <p:cNvPr id="1026" name="Picture 2" descr="University of Science and Technology of China — Erudera">
            <a:extLst>
              <a:ext uri="{FF2B5EF4-FFF2-40B4-BE49-F238E27FC236}">
                <a16:creationId xmlns:a16="http://schemas.microsoft.com/office/drawing/2014/main" id="{EF106CEA-8639-4158-8565-0546A28EF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251" y="307491"/>
            <a:ext cx="687600" cy="6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04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4EBE-6E56-441C-B8A7-0EF6B9E5885B}" type="datetime1">
              <a:rPr lang="en-US" altLang="zh-CN" smtClean="0"/>
              <a:t>3/28/2025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职称晋升学科组答辩</a:t>
            </a:r>
            <a:r>
              <a:rPr lang="en-US" altLang="zh-CN"/>
              <a:t>-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李诚</a:t>
            </a:r>
          </a:p>
        </p:txBody>
      </p:sp>
      <p:sp>
        <p:nvSpPr>
          <p:cNvPr id="6" name="日期占位符 3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10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</p:spPr>
        <p:txBody>
          <a:bodyPr/>
          <a:lstStyle>
            <a:lvl1pPr>
              <a:defRPr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16152"/>
            <a:ext cx="5181600" cy="4965192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216152"/>
            <a:ext cx="5181600" cy="4965192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B39F-A360-45F0-93A7-1D8F53521EAD}" type="datetime1">
              <a:rPr lang="en-US" altLang="zh-CN" smtClean="0"/>
              <a:t>3/28/2025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职称晋升学科组答辩</a:t>
            </a:r>
            <a:r>
              <a:rPr lang="en-US" altLang="zh-CN"/>
              <a:t>-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李诚</a:t>
            </a:r>
          </a:p>
        </p:txBody>
      </p:sp>
      <p:sp>
        <p:nvSpPr>
          <p:cNvPr id="10" name="矩形 9"/>
          <p:cNvSpPr/>
          <p:nvPr userDrawn="1"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9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5800"/>
          </a:xfrm>
        </p:spPr>
        <p:txBody>
          <a:bodyPr/>
          <a:lstStyle>
            <a:lvl1pPr>
              <a:defRPr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1615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45691"/>
            <a:ext cx="5157787" cy="4043972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1615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45691"/>
            <a:ext cx="5183188" cy="4043972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defRPr b="1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8F7F-B8E7-4644-B7AE-6C6C2FC99E80}" type="datetime1">
              <a:rPr lang="en-US" altLang="zh-CN" smtClean="0"/>
              <a:t>3/28/2025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职称晋升学科组答辩</a:t>
            </a:r>
            <a:r>
              <a:rPr lang="en-US" altLang="zh-CN"/>
              <a:t>-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李诚</a:t>
            </a:r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5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职称晋升学科组答辩</a:t>
            </a:r>
            <a:r>
              <a:rPr lang="en-US" altLang="zh-CN"/>
              <a:t>-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李诚</a:t>
            </a:r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A7C6AEA-E4C5-494A-BF14-F8CE14787DA2}" type="datetime1">
              <a:rPr lang="en-US" altLang="zh-CN" smtClean="0"/>
              <a:t>3/28/2025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37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职称晋升学科组答辩</a:t>
            </a:r>
            <a:r>
              <a:rPr lang="en-US" altLang="zh-CN"/>
              <a:t>-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李诚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81F3484-D667-48A9-974C-28850A19E1F3}" type="datetime1">
              <a:rPr lang="en-US" altLang="zh-CN" smtClean="0"/>
              <a:t>3/28/2025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2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职称晋升学科组答辩</a:t>
            </a:r>
            <a:r>
              <a:rPr lang="en-US" altLang="zh-CN"/>
              <a:t>-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李诚</a:t>
            </a:r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F3A69-FE25-44CF-9F92-50A7B4C47030}" type="datetime1">
              <a:rPr lang="en-US" altLang="zh-CN" smtClean="0"/>
              <a:t>3/28/2025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87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职称晋升学科组答辩</a:t>
            </a:r>
            <a:r>
              <a:rPr lang="en-US" altLang="zh-CN"/>
              <a:t>-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李诚</a:t>
            </a:r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18BA9B3-D10B-49AD-B460-F9481C27EF76}" type="datetime1">
              <a:rPr lang="en-US" altLang="zh-CN" smtClean="0"/>
              <a:t>3/28/2025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72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3AFF-FCE4-489A-AFC4-732B6E0511E6}" type="datetime1">
              <a:rPr lang="en-US" altLang="zh-CN" smtClean="0"/>
              <a:t>3/28/2025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职称晋升学科组答辩</a:t>
            </a:r>
            <a:r>
              <a:rPr lang="en-US" altLang="zh-CN"/>
              <a:t>-</a:t>
            </a:r>
            <a:r>
              <a:rPr lang="zh-CN" altLang="en-US"/>
              <a:t>计算机学院</a:t>
            </a:r>
            <a:r>
              <a:rPr lang="en-US" altLang="zh-CN"/>
              <a:t>-</a:t>
            </a:r>
            <a:r>
              <a:rPr lang="zh-CN" altLang="en-US"/>
              <a:t>李诚</a:t>
            </a:r>
          </a:p>
        </p:txBody>
      </p:sp>
    </p:spTree>
    <p:extLst>
      <p:ext uri="{BB962C8B-B14F-4D97-AF65-F5344CB8AC3E}">
        <p14:creationId xmlns:p14="http://schemas.microsoft.com/office/powerpoint/2010/main" val="354869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www.bilibili.com/video/BV1bx411M7Zx/?spm_id_from=333.1387.homepage.video_card.click&amp;vd_source=09d1bf2cbd84e8b3aa3357a436352b3a" TargetMode="Externa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52581"/>
            <a:ext cx="12192000" cy="2486346"/>
          </a:xfrm>
          <a:prstGeom prst="rect">
            <a:avLst/>
          </a:prstGeom>
          <a:solidFill>
            <a:srgbClr val="004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4800" b="1" dirty="0"/>
              <a:t>第三次习题课</a:t>
            </a:r>
            <a:endParaRPr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6F22A6B-7CB0-4EB6-9601-914D3F48CD4E}"/>
              </a:ext>
            </a:extLst>
          </p:cNvPr>
          <p:cNvSpPr txBox="1"/>
          <p:nvPr/>
        </p:nvSpPr>
        <p:spPr>
          <a:xfrm>
            <a:off x="4029009" y="3638927"/>
            <a:ext cx="4133981" cy="2762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en-US" altLang="zh-CN" sz="2800" dirty="0">
                <a:solidFill>
                  <a:srgbClr val="004CA0"/>
                </a:solidFill>
              </a:rPr>
              <a:t>TA  </a:t>
            </a:r>
            <a:r>
              <a:rPr lang="zh-CN" altLang="en-US" sz="2800" dirty="0">
                <a:solidFill>
                  <a:srgbClr val="004CA0"/>
                </a:solidFill>
              </a:rPr>
              <a:t>孙婧雯</a:t>
            </a:r>
            <a:endParaRPr lang="en-US" altLang="zh-CN" sz="2800" dirty="0">
              <a:solidFill>
                <a:srgbClr val="004CA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800" dirty="0">
                <a:solidFill>
                  <a:srgbClr val="004CA0"/>
                </a:solidFill>
              </a:rPr>
              <a:t>2025-03-26</a:t>
            </a:r>
            <a:endParaRPr lang="zh-CN" altLang="en-US" sz="2800" dirty="0">
              <a:solidFill>
                <a:srgbClr val="004C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703"/>
    </mc:Choice>
    <mc:Fallback xmlns="">
      <p:transition advTm="47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8BEC3-2386-592E-616F-A34F8560E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1179EE6-FAC3-3B0E-8340-62594E00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优化器</a:t>
            </a:r>
            <a:r>
              <a:rPr lang="en-US" altLang="zh-CN" dirty="0"/>
              <a:t>Optimizer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C8AFE1-3D21-C773-9904-195E28541F25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08DF12-289F-B118-BC50-6CD0E97BD66F}"/>
              </a:ext>
            </a:extLst>
          </p:cNvPr>
          <p:cNvSpPr txBox="1"/>
          <p:nvPr/>
        </p:nvSpPr>
        <p:spPr>
          <a:xfrm>
            <a:off x="996660" y="1805061"/>
            <a:ext cx="11106150" cy="32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SGD </a:t>
            </a:r>
            <a:r>
              <a:rPr lang="zh-CN" altLang="en-US" sz="2800" dirty="0">
                <a:latin typeface="+mn-ea"/>
              </a:rPr>
              <a:t>随机梯度下降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SGDM  </a:t>
            </a:r>
            <a:r>
              <a:rPr lang="zh-CN" altLang="en-US" sz="2800" dirty="0">
                <a:latin typeface="+mn-ea"/>
              </a:rPr>
              <a:t>动量随机梯度下降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+mn-ea"/>
              </a:rPr>
              <a:t>AdaGrad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自适应梯度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+mn-ea"/>
              </a:rPr>
              <a:t>RMSProp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“根号均方”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ea"/>
              </a:rPr>
              <a:t>Adam  </a:t>
            </a:r>
            <a:r>
              <a:rPr lang="zh-CN" altLang="en-US" sz="2800" b="1" dirty="0">
                <a:latin typeface="+mn-ea"/>
              </a:rPr>
              <a:t>自适应动量估计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789BCD-12C9-C404-CC85-FDA8A9B402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4487"/>
          <a:stretch/>
        </p:blipFill>
        <p:spPr>
          <a:xfrm>
            <a:off x="5376563" y="3836734"/>
            <a:ext cx="6591567" cy="7349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2C3B9C-309E-CDB2-978D-D7410AE7C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735" y="2392212"/>
            <a:ext cx="3662490" cy="6290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623D13A-6D9C-D74F-1590-DA7A506CE7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7921"/>
          <a:stretch/>
        </p:blipFill>
        <p:spPr>
          <a:xfrm>
            <a:off x="5241883" y="3775535"/>
            <a:ext cx="3940217" cy="7349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440542-3071-8554-3699-72FD3D917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672" y="5264776"/>
            <a:ext cx="4142651" cy="10990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91C31A6-8FD2-6B1C-40B7-DE254D076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621" y="5111227"/>
            <a:ext cx="3760813" cy="11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38D67-49EA-0698-80FE-36077D35A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C061DEF-BC54-E559-11DD-ABABF447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from FNN to </a:t>
            </a:r>
            <a:r>
              <a:rPr lang="en-US" altLang="zh-CN" dirty="0"/>
              <a:t>C</a:t>
            </a:r>
            <a:r>
              <a:rPr lang="en-US" dirty="0"/>
              <a:t>NN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4AACFB-1C44-91A0-6483-1BFDA55F586B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D8373F-6496-20F8-D36E-AC88EC3320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9"/>
          <a:stretch/>
        </p:blipFill>
        <p:spPr>
          <a:xfrm>
            <a:off x="7070675" y="1359699"/>
            <a:ext cx="2619562" cy="254353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EAB2E793-C8E4-8160-1124-401CF5FDE932}"/>
              </a:ext>
            </a:extLst>
          </p:cNvPr>
          <p:cNvSpPr/>
          <p:nvPr/>
        </p:nvSpPr>
        <p:spPr>
          <a:xfrm>
            <a:off x="1745672" y="1547635"/>
            <a:ext cx="1725030" cy="8526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ysClr val="windowText" lastClr="000000"/>
                </a:solidFill>
              </a:rPr>
              <a:t>输入层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55349FE-7B37-0AED-2894-D04C7DF6571B}"/>
              </a:ext>
            </a:extLst>
          </p:cNvPr>
          <p:cNvSpPr/>
          <p:nvPr/>
        </p:nvSpPr>
        <p:spPr>
          <a:xfrm>
            <a:off x="1745672" y="3141032"/>
            <a:ext cx="1725030" cy="852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隐藏层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8FE837B-166A-2129-7779-4563768838B4}"/>
              </a:ext>
            </a:extLst>
          </p:cNvPr>
          <p:cNvSpPr/>
          <p:nvPr/>
        </p:nvSpPr>
        <p:spPr>
          <a:xfrm>
            <a:off x="1745672" y="4774183"/>
            <a:ext cx="1725030" cy="852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输出层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1E6E766-F3A7-471C-09E4-98DC6BC529B3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2608187" y="2400300"/>
            <a:ext cx="0" cy="740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A926614-007B-D574-E00F-D2DF26DEC90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608187" y="3993697"/>
            <a:ext cx="0" cy="78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621B1BC-5A68-7E4B-427E-7F22D2790291}"/>
              </a:ext>
            </a:extLst>
          </p:cNvPr>
          <p:cNvSpPr txBox="1"/>
          <p:nvPr/>
        </p:nvSpPr>
        <p:spPr>
          <a:xfrm>
            <a:off x="3929215" y="287942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全连接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FF98C1-CA45-88D6-B445-AE44A2B5E41F}"/>
              </a:ext>
            </a:extLst>
          </p:cNvPr>
          <p:cNvSpPr txBox="1"/>
          <p:nvPr/>
        </p:nvSpPr>
        <p:spPr>
          <a:xfrm>
            <a:off x="3783059" y="33800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激活函数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B17E38-FC05-B118-063D-FCBC93500BC4}"/>
              </a:ext>
            </a:extLst>
          </p:cNvPr>
          <p:cNvSpPr txBox="1"/>
          <p:nvPr/>
        </p:nvSpPr>
        <p:spPr>
          <a:xfrm>
            <a:off x="7303286" y="3641619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1000</a:t>
            </a:r>
            <a:r>
              <a:rPr lang="zh-CN" altLang="en-US" sz="2800" dirty="0"/>
              <a:t>*</a:t>
            </a:r>
            <a:r>
              <a:rPr lang="en-US" altLang="zh-CN" sz="2800" dirty="0"/>
              <a:t>1000</a:t>
            </a:r>
            <a:r>
              <a:rPr lang="zh-CN" altLang="en-US" sz="2800" dirty="0"/>
              <a:t>*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E914F074-EA60-94C6-4B73-48EBA2BF28F6}"/>
                  </a:ext>
                </a:extLst>
              </p14:cNvPr>
              <p14:cNvContentPartPr/>
              <p14:nvPr/>
            </p14:nvContentPartPr>
            <p14:xfrm>
              <a:off x="3032640" y="803880"/>
              <a:ext cx="6401880" cy="33480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E914F074-EA60-94C6-4B73-48EBA2BF28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3280" y="794520"/>
                <a:ext cx="6420600" cy="336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57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E98B2-FEF5-CAC4-E711-A627F64A2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8ED91B2-E289-0057-EE9A-B098FEE8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from FNN to CNN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03505A-4335-D4F9-07D8-47D5F7176DC6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7C2197-6DB2-F8A1-A9EF-99FFEAFC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9"/>
          <a:stretch/>
        </p:blipFill>
        <p:spPr>
          <a:xfrm>
            <a:off x="7070675" y="1359699"/>
            <a:ext cx="2619562" cy="254353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DE3B5F80-3FDD-0615-1455-F7A60406B8F4}"/>
              </a:ext>
            </a:extLst>
          </p:cNvPr>
          <p:cNvSpPr/>
          <p:nvPr/>
        </p:nvSpPr>
        <p:spPr>
          <a:xfrm>
            <a:off x="1745672" y="1547635"/>
            <a:ext cx="1725030" cy="8526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ysClr val="windowText" lastClr="000000"/>
                </a:solidFill>
              </a:rPr>
              <a:t>输入层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76E2DF-5DF0-639E-830B-6B9CA1DF09EB}"/>
              </a:ext>
            </a:extLst>
          </p:cNvPr>
          <p:cNvSpPr/>
          <p:nvPr/>
        </p:nvSpPr>
        <p:spPr>
          <a:xfrm>
            <a:off x="1745672" y="3141032"/>
            <a:ext cx="1725030" cy="852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隐藏层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24A1A9D-0541-B112-CB9C-BD5186E4CB7B}"/>
              </a:ext>
            </a:extLst>
          </p:cNvPr>
          <p:cNvSpPr/>
          <p:nvPr/>
        </p:nvSpPr>
        <p:spPr>
          <a:xfrm>
            <a:off x="1745672" y="4774183"/>
            <a:ext cx="1725030" cy="852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输出层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4AEB614-3AF3-ACE1-5085-9FD509171D6C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2608187" y="2400300"/>
            <a:ext cx="0" cy="740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420E778-47FE-A3E7-A4CD-10A5420C8A9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608187" y="3993697"/>
            <a:ext cx="0" cy="78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B962C63-7547-3004-2C27-49E9C107B503}"/>
              </a:ext>
            </a:extLst>
          </p:cNvPr>
          <p:cNvSpPr txBox="1"/>
          <p:nvPr/>
        </p:nvSpPr>
        <p:spPr>
          <a:xfrm>
            <a:off x="3929215" y="287942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全连接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88B2EC-D4F4-FF5E-2CAB-D4EEEE33211C}"/>
              </a:ext>
            </a:extLst>
          </p:cNvPr>
          <p:cNvSpPr txBox="1"/>
          <p:nvPr/>
        </p:nvSpPr>
        <p:spPr>
          <a:xfrm>
            <a:off x="3783059" y="33800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激活函数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42367E-0B3C-61DD-41EC-265BC253C43B}"/>
              </a:ext>
            </a:extLst>
          </p:cNvPr>
          <p:cNvSpPr txBox="1"/>
          <p:nvPr/>
        </p:nvSpPr>
        <p:spPr>
          <a:xfrm>
            <a:off x="7303286" y="3641619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1000</a:t>
            </a:r>
            <a:r>
              <a:rPr lang="zh-CN" altLang="en-US" sz="2800" dirty="0"/>
              <a:t>*</a:t>
            </a:r>
            <a:r>
              <a:rPr lang="en-US" altLang="zh-CN" sz="2800" dirty="0"/>
              <a:t>1000</a:t>
            </a:r>
            <a:r>
              <a:rPr lang="zh-CN" altLang="en-US" sz="2800" dirty="0"/>
              <a:t>*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B16747-1E1B-A2CC-1612-0AC64266745C}"/>
              </a:ext>
            </a:extLst>
          </p:cNvPr>
          <p:cNvCxnSpPr>
            <a:endCxn id="12" idx="3"/>
          </p:cNvCxnSpPr>
          <p:nvPr/>
        </p:nvCxnSpPr>
        <p:spPr>
          <a:xfrm flipH="1" flipV="1">
            <a:off x="5191099" y="3141032"/>
            <a:ext cx="2181959" cy="1132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823AC5E-59BE-D6AF-2911-239B4E01E1D6}"/>
              </a:ext>
            </a:extLst>
          </p:cNvPr>
          <p:cNvSpPr txBox="1"/>
          <p:nvPr/>
        </p:nvSpPr>
        <p:spPr>
          <a:xfrm>
            <a:off x="5493480" y="4122330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3M</a:t>
            </a:r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3M</a:t>
            </a:r>
            <a:r>
              <a:rPr lang="zh-CN" altLang="en-US" sz="2800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0703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642D4-D23B-5E58-74CC-8691BFC11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6599A3D-6027-7F76-9BB7-39ADCD7D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from FNN to CNN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2DACA4-8A55-99B1-14F7-17ED87F244C4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021B85-819B-66F5-0987-651771EFC7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9"/>
          <a:stretch/>
        </p:blipFill>
        <p:spPr>
          <a:xfrm>
            <a:off x="7070675" y="1359699"/>
            <a:ext cx="2619562" cy="254353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56A2AAEB-F559-317F-2FC3-5A0E95429907}"/>
              </a:ext>
            </a:extLst>
          </p:cNvPr>
          <p:cNvSpPr/>
          <p:nvPr/>
        </p:nvSpPr>
        <p:spPr>
          <a:xfrm>
            <a:off x="1745672" y="1547635"/>
            <a:ext cx="1725030" cy="8526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ysClr val="windowText" lastClr="000000"/>
                </a:solidFill>
              </a:rPr>
              <a:t>输入层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E940605-928D-7E89-15C2-D5BDF0A242E5}"/>
              </a:ext>
            </a:extLst>
          </p:cNvPr>
          <p:cNvSpPr/>
          <p:nvPr/>
        </p:nvSpPr>
        <p:spPr>
          <a:xfrm>
            <a:off x="1745672" y="3141032"/>
            <a:ext cx="1725030" cy="852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隐藏层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20642FE-88FD-D131-5A23-76E594A42926}"/>
              </a:ext>
            </a:extLst>
          </p:cNvPr>
          <p:cNvSpPr/>
          <p:nvPr/>
        </p:nvSpPr>
        <p:spPr>
          <a:xfrm>
            <a:off x="1745672" y="4774183"/>
            <a:ext cx="1725030" cy="852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输出层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E06DC8-7A7E-C0E7-BB6F-6FC5ADA1F13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2608187" y="2400300"/>
            <a:ext cx="0" cy="740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E9E762B-F402-9FAA-F151-75D75418E6A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608187" y="3993697"/>
            <a:ext cx="0" cy="78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08DC74D-F2FD-FCEB-A255-628590BEB6FE}"/>
              </a:ext>
            </a:extLst>
          </p:cNvPr>
          <p:cNvSpPr txBox="1"/>
          <p:nvPr/>
        </p:nvSpPr>
        <p:spPr>
          <a:xfrm>
            <a:off x="3703095" y="2905780"/>
            <a:ext cx="300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卷积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Convolution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4C46BE-4FDA-2808-254E-AFA2FC0B55AE}"/>
              </a:ext>
            </a:extLst>
          </p:cNvPr>
          <p:cNvSpPr txBox="1"/>
          <p:nvPr/>
        </p:nvSpPr>
        <p:spPr>
          <a:xfrm>
            <a:off x="7303286" y="3641619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1000</a:t>
            </a:r>
            <a:r>
              <a:rPr lang="zh-CN" altLang="en-US" sz="2800" dirty="0"/>
              <a:t>*</a:t>
            </a:r>
            <a:r>
              <a:rPr lang="en-US" altLang="zh-CN" sz="2800" dirty="0"/>
              <a:t>1000</a:t>
            </a:r>
            <a:r>
              <a:rPr lang="zh-CN" altLang="en-US" sz="2800" dirty="0"/>
              <a:t>*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7838001-6EA1-DFE1-439C-80997C89D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481" y="3403514"/>
            <a:ext cx="2865268" cy="2741338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5401EF9-4890-7628-D687-2590E01796CC}"/>
              </a:ext>
            </a:extLst>
          </p:cNvPr>
          <p:cNvCxnSpPr/>
          <p:nvPr/>
        </p:nvCxnSpPr>
        <p:spPr>
          <a:xfrm>
            <a:off x="7981950" y="4164839"/>
            <a:ext cx="0" cy="10356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F3656FA-6666-B82E-1404-95E17C7EB5E9}"/>
              </a:ext>
            </a:extLst>
          </p:cNvPr>
          <p:cNvSpPr txBox="1"/>
          <p:nvPr/>
        </p:nvSpPr>
        <p:spPr>
          <a:xfrm>
            <a:off x="8286762" y="4424117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</a:t>
            </a:r>
            <a:r>
              <a:rPr lang="zh-CN" altLang="en-US" sz="2800" dirty="0"/>
              <a:t>*</a:t>
            </a:r>
            <a:r>
              <a:rPr lang="en-US" altLang="zh-CN" sz="2800" dirty="0"/>
              <a:t>10kernel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558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E739B-1827-BDE9-A01E-3717DF4C3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C0E19E-2226-5EA8-B05A-5F7AB560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from FNN to CNN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5AD515-68B5-FB17-BCAB-E3A762570839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5C28B1-3D2C-00C1-DD60-E7076365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9"/>
          <a:stretch/>
        </p:blipFill>
        <p:spPr>
          <a:xfrm>
            <a:off x="7070675" y="1359699"/>
            <a:ext cx="2619562" cy="254353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A8EADDD1-6D50-D8EC-DAAF-9612B3E36196}"/>
              </a:ext>
            </a:extLst>
          </p:cNvPr>
          <p:cNvSpPr/>
          <p:nvPr/>
        </p:nvSpPr>
        <p:spPr>
          <a:xfrm>
            <a:off x="1745672" y="1547635"/>
            <a:ext cx="1725030" cy="8526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ysClr val="windowText" lastClr="000000"/>
                </a:solidFill>
              </a:rPr>
              <a:t>输入层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0F4F087-34D9-2A7E-F98D-CDC950D7AE71}"/>
              </a:ext>
            </a:extLst>
          </p:cNvPr>
          <p:cNvSpPr/>
          <p:nvPr/>
        </p:nvSpPr>
        <p:spPr>
          <a:xfrm>
            <a:off x="1745672" y="3141032"/>
            <a:ext cx="1725030" cy="852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隐藏层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B5068ED-7986-CF1F-4DAE-DBC21830081F}"/>
              </a:ext>
            </a:extLst>
          </p:cNvPr>
          <p:cNvSpPr/>
          <p:nvPr/>
        </p:nvSpPr>
        <p:spPr>
          <a:xfrm>
            <a:off x="1745672" y="4774183"/>
            <a:ext cx="1725030" cy="852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输出层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FDFA4D-DB74-3A8B-124C-92D77C961284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2608187" y="2400300"/>
            <a:ext cx="0" cy="740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F322C9-851E-D94B-60F6-F183D8A151C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608187" y="3993697"/>
            <a:ext cx="0" cy="78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DCB0AB7-F326-53CA-C54F-2180D131680B}"/>
              </a:ext>
            </a:extLst>
          </p:cNvPr>
          <p:cNvSpPr txBox="1"/>
          <p:nvPr/>
        </p:nvSpPr>
        <p:spPr>
          <a:xfrm>
            <a:off x="3703095" y="2905780"/>
            <a:ext cx="300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卷积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Convolution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2EBCA0-CB1A-22CB-6746-718BB406D9A9}"/>
              </a:ext>
            </a:extLst>
          </p:cNvPr>
          <p:cNvSpPr txBox="1"/>
          <p:nvPr/>
        </p:nvSpPr>
        <p:spPr>
          <a:xfrm>
            <a:off x="7303286" y="3641619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1000</a:t>
            </a:r>
            <a:r>
              <a:rPr lang="zh-CN" altLang="en-US" sz="2800" dirty="0"/>
              <a:t>*</a:t>
            </a:r>
            <a:r>
              <a:rPr lang="en-US" altLang="zh-CN" sz="2800" dirty="0"/>
              <a:t>1000</a:t>
            </a:r>
            <a:r>
              <a:rPr lang="zh-CN" altLang="en-US" sz="2800" dirty="0"/>
              <a:t>*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14DB4F0-39D5-493E-DF9A-65B545DE2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481" y="3403514"/>
            <a:ext cx="2865268" cy="2741338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AFFE5CE-DC49-EFB4-577D-27522121304A}"/>
              </a:ext>
            </a:extLst>
          </p:cNvPr>
          <p:cNvCxnSpPr/>
          <p:nvPr/>
        </p:nvCxnSpPr>
        <p:spPr>
          <a:xfrm>
            <a:off x="7981950" y="4164839"/>
            <a:ext cx="0" cy="10356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E0EAD8C-355C-F179-4D35-61F33F555820}"/>
              </a:ext>
            </a:extLst>
          </p:cNvPr>
          <p:cNvSpPr txBox="1"/>
          <p:nvPr/>
        </p:nvSpPr>
        <p:spPr>
          <a:xfrm>
            <a:off x="7300673" y="5236691"/>
            <a:ext cx="1760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3M</a:t>
            </a:r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30000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03E515C-F853-8DF8-9828-5B1E9EF0FAF8}"/>
              </a:ext>
            </a:extLst>
          </p:cNvPr>
          <p:cNvSpPr txBox="1"/>
          <p:nvPr/>
        </p:nvSpPr>
        <p:spPr>
          <a:xfrm>
            <a:off x="8286762" y="4424117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</a:t>
            </a:r>
            <a:r>
              <a:rPr lang="zh-CN" altLang="en-US" sz="2800" dirty="0"/>
              <a:t>*</a:t>
            </a:r>
            <a:r>
              <a:rPr lang="en-US" altLang="zh-CN" sz="2800" dirty="0"/>
              <a:t>10kernel</a:t>
            </a:r>
            <a:endParaRPr lang="zh-CN" altLang="en-US" sz="2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F53390-2BFD-E8D4-D7B7-F657DF5369A0}"/>
              </a:ext>
            </a:extLst>
          </p:cNvPr>
          <p:cNvSpPr txBox="1"/>
          <p:nvPr/>
        </p:nvSpPr>
        <p:spPr>
          <a:xfrm>
            <a:off x="8702019" y="5626848"/>
            <a:ext cx="1768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Much</a:t>
            </a:r>
            <a:r>
              <a:rPr lang="zh-CN" altLang="en-US" sz="2800" dirty="0"/>
              <a:t> </a:t>
            </a:r>
            <a:r>
              <a:rPr lang="en-US" altLang="zh-CN" sz="2800" dirty="0"/>
              <a:t>less!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791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5916-E8E1-71A2-5F82-3FF851E4C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2817A03-6DCD-BF6F-7455-C9B34DDC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from FNN to CNN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52B66B-5828-DDB7-29CA-D6AFA0AFA4DB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6CC296-FFB5-E7FE-FB9F-DD412746F3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9"/>
          <a:stretch/>
        </p:blipFill>
        <p:spPr>
          <a:xfrm>
            <a:off x="7070675" y="1359699"/>
            <a:ext cx="2619562" cy="254353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45DC1189-BB53-8655-1EFA-795ABAF6BBC3}"/>
              </a:ext>
            </a:extLst>
          </p:cNvPr>
          <p:cNvSpPr/>
          <p:nvPr/>
        </p:nvSpPr>
        <p:spPr>
          <a:xfrm>
            <a:off x="1745672" y="1547635"/>
            <a:ext cx="1725030" cy="8526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ysClr val="windowText" lastClr="000000"/>
                </a:solidFill>
              </a:rPr>
              <a:t>输入层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34B7A5-2281-9C22-9E3A-DA38EEA0E172}"/>
              </a:ext>
            </a:extLst>
          </p:cNvPr>
          <p:cNvSpPr/>
          <p:nvPr/>
        </p:nvSpPr>
        <p:spPr>
          <a:xfrm>
            <a:off x="1745672" y="3141032"/>
            <a:ext cx="1725030" cy="852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隐藏层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5356B6A-2574-AFEA-DFDE-F3ACAE769BD2}"/>
              </a:ext>
            </a:extLst>
          </p:cNvPr>
          <p:cNvSpPr/>
          <p:nvPr/>
        </p:nvSpPr>
        <p:spPr>
          <a:xfrm>
            <a:off x="1745672" y="4774183"/>
            <a:ext cx="1725030" cy="852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输出层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A641BBC-95CA-BAC5-6C61-ECB3AD4EA6EA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2608187" y="2400300"/>
            <a:ext cx="0" cy="740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11658E2-FF88-C866-2279-A4D5A480A03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608187" y="3993697"/>
            <a:ext cx="0" cy="78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EDFBC5F-B311-9701-7CB9-FD61A6C0E992}"/>
              </a:ext>
            </a:extLst>
          </p:cNvPr>
          <p:cNvSpPr txBox="1"/>
          <p:nvPr/>
        </p:nvSpPr>
        <p:spPr>
          <a:xfrm>
            <a:off x="3703095" y="2905780"/>
            <a:ext cx="300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卷积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Convolution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0A4900-750A-CC93-43D0-7481CDD8C088}"/>
              </a:ext>
            </a:extLst>
          </p:cNvPr>
          <p:cNvSpPr txBox="1"/>
          <p:nvPr/>
        </p:nvSpPr>
        <p:spPr>
          <a:xfrm>
            <a:off x="7303286" y="3641619"/>
            <a:ext cx="22076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1000</a:t>
            </a:r>
            <a:r>
              <a:rPr lang="zh-CN" altLang="en-US" sz="2800" dirty="0"/>
              <a:t>*</a:t>
            </a:r>
            <a:r>
              <a:rPr lang="en-US" altLang="zh-CN" sz="2800" dirty="0"/>
              <a:t>1000</a:t>
            </a:r>
            <a:r>
              <a:rPr lang="zh-CN" altLang="en-US" sz="2800" dirty="0"/>
              <a:t>*</a:t>
            </a:r>
            <a:r>
              <a:rPr lang="en-US" altLang="zh-CN" sz="2800" dirty="0"/>
              <a:t>3</a:t>
            </a:r>
          </a:p>
          <a:p>
            <a:r>
              <a:rPr lang="en-US" altLang="zh-CN" sz="2800" dirty="0"/>
              <a:t>(hidden layer)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20D1C0-E4D7-8442-C750-D5BEE6489B85}"/>
              </a:ext>
            </a:extLst>
          </p:cNvPr>
          <p:cNvSpPr txBox="1"/>
          <p:nvPr/>
        </p:nvSpPr>
        <p:spPr>
          <a:xfrm>
            <a:off x="3703095" y="3429000"/>
            <a:ext cx="2206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池化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Pooling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2DC0D1-248C-CDB1-492D-3ECFFE7867BD}"/>
              </a:ext>
            </a:extLst>
          </p:cNvPr>
          <p:cNvSpPr/>
          <p:nvPr/>
        </p:nvSpPr>
        <p:spPr>
          <a:xfrm>
            <a:off x="7055684" y="1359699"/>
            <a:ext cx="2619560" cy="2281920"/>
          </a:xfrm>
          <a:prstGeom prst="rect">
            <a:avLst/>
          </a:prstGeom>
          <a:solidFill>
            <a:schemeClr val="accent6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C574F5-34F0-EBAB-927B-6F1CABFD7167}"/>
              </a:ext>
            </a:extLst>
          </p:cNvPr>
          <p:cNvSpPr txBox="1"/>
          <p:nvPr/>
        </p:nvSpPr>
        <p:spPr>
          <a:xfrm>
            <a:off x="3780380" y="4059941"/>
            <a:ext cx="2924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聚合统计特征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  <a:p>
            <a:endParaRPr lang="zh-CN" altLang="en-US" sz="2800" dirty="0">
              <a:solidFill>
                <a:srgbClr val="FF0000"/>
              </a:solidFill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4FAC722C-85F0-57CE-24ED-D68D337D7910}"/>
                  </a:ext>
                </a:extLst>
              </p14:cNvPr>
              <p14:cNvContentPartPr/>
              <p14:nvPr/>
            </p14:nvContentPartPr>
            <p14:xfrm>
              <a:off x="3877560" y="4599000"/>
              <a:ext cx="2147400" cy="921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4FAC722C-85F0-57CE-24ED-D68D337D79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8200" y="4589640"/>
                <a:ext cx="2166120" cy="1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8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4F2E1-C349-BD56-47C3-7B87729AD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A211E7F-2CFD-91CC-435D-4873DB91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from FNN to CNN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7C19DB-040A-54F8-D0CC-35CB58199CD5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CF7375-9B3D-7756-E2D4-F7103E8086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9"/>
          <a:stretch/>
        </p:blipFill>
        <p:spPr>
          <a:xfrm>
            <a:off x="7070675" y="1359699"/>
            <a:ext cx="2619562" cy="254353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24CE32FE-D590-84DE-49F5-3171A551A25B}"/>
              </a:ext>
            </a:extLst>
          </p:cNvPr>
          <p:cNvSpPr/>
          <p:nvPr/>
        </p:nvSpPr>
        <p:spPr>
          <a:xfrm>
            <a:off x="1745672" y="1547635"/>
            <a:ext cx="1725030" cy="8526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ysClr val="windowText" lastClr="000000"/>
                </a:solidFill>
              </a:rPr>
              <a:t>输入层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BF7102D-9D32-6C64-2A34-9AF05A9808D4}"/>
              </a:ext>
            </a:extLst>
          </p:cNvPr>
          <p:cNvSpPr/>
          <p:nvPr/>
        </p:nvSpPr>
        <p:spPr>
          <a:xfrm>
            <a:off x="1745672" y="3141032"/>
            <a:ext cx="1725030" cy="852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隐藏层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1924D5F-C61C-D3B2-6927-C1B00C79A066}"/>
              </a:ext>
            </a:extLst>
          </p:cNvPr>
          <p:cNvSpPr/>
          <p:nvPr/>
        </p:nvSpPr>
        <p:spPr>
          <a:xfrm>
            <a:off x="1745672" y="4774183"/>
            <a:ext cx="1725030" cy="852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输出层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AC4EE1A-95DE-3FF2-661C-C847554BB5C2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2608187" y="2400300"/>
            <a:ext cx="0" cy="740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458FF99-A7EC-3E39-4667-3C8997FDB6D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608187" y="3993697"/>
            <a:ext cx="0" cy="78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FD246A6-EF26-7F74-64A2-BEF0FE37A29B}"/>
              </a:ext>
            </a:extLst>
          </p:cNvPr>
          <p:cNvSpPr txBox="1"/>
          <p:nvPr/>
        </p:nvSpPr>
        <p:spPr>
          <a:xfrm>
            <a:off x="3703095" y="2905780"/>
            <a:ext cx="300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卷积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Convolution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38C8AE-D653-167E-752A-D778805C80B8}"/>
              </a:ext>
            </a:extLst>
          </p:cNvPr>
          <p:cNvSpPr txBox="1"/>
          <p:nvPr/>
        </p:nvSpPr>
        <p:spPr>
          <a:xfrm>
            <a:off x="7303286" y="3641619"/>
            <a:ext cx="22076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1000</a:t>
            </a:r>
            <a:r>
              <a:rPr lang="zh-CN" altLang="en-US" sz="2800" dirty="0"/>
              <a:t>*</a:t>
            </a:r>
            <a:r>
              <a:rPr lang="en-US" altLang="zh-CN" sz="2800" dirty="0"/>
              <a:t>1000</a:t>
            </a:r>
            <a:r>
              <a:rPr lang="zh-CN" altLang="en-US" sz="2800" dirty="0"/>
              <a:t>*</a:t>
            </a:r>
            <a:r>
              <a:rPr lang="en-US" altLang="zh-CN" sz="2800" dirty="0"/>
              <a:t>3</a:t>
            </a:r>
          </a:p>
          <a:p>
            <a:r>
              <a:rPr lang="en-US" altLang="zh-CN" sz="2800" dirty="0"/>
              <a:t>(hidden layer)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93C45F-8D1D-C399-70B8-89EF4514715B}"/>
              </a:ext>
            </a:extLst>
          </p:cNvPr>
          <p:cNvSpPr txBox="1"/>
          <p:nvPr/>
        </p:nvSpPr>
        <p:spPr>
          <a:xfrm>
            <a:off x="3703095" y="3429000"/>
            <a:ext cx="2206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池化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Pooling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688AC-E2F7-05FA-D7E2-C020FCB09AE2}"/>
              </a:ext>
            </a:extLst>
          </p:cNvPr>
          <p:cNvSpPr/>
          <p:nvPr/>
        </p:nvSpPr>
        <p:spPr>
          <a:xfrm>
            <a:off x="7055684" y="1359699"/>
            <a:ext cx="2619560" cy="2281920"/>
          </a:xfrm>
          <a:prstGeom prst="rect">
            <a:avLst/>
          </a:prstGeom>
          <a:solidFill>
            <a:schemeClr val="accent6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EBB553-23BE-07A2-EA50-792E160A0612}"/>
              </a:ext>
            </a:extLst>
          </p:cNvPr>
          <p:cNvCxnSpPr>
            <a:cxnSpLocks/>
          </p:cNvCxnSpPr>
          <p:nvPr/>
        </p:nvCxnSpPr>
        <p:spPr>
          <a:xfrm>
            <a:off x="5391150" y="3993697"/>
            <a:ext cx="3105150" cy="10545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7B9614B5-33D6-BA6B-0162-46C510C77E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9"/>
          <a:stretch/>
        </p:blipFill>
        <p:spPr>
          <a:xfrm>
            <a:off x="8807038" y="4774183"/>
            <a:ext cx="1368787" cy="132905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2B6A9251-87BD-28B1-1FF5-E309CD933A88}"/>
              </a:ext>
            </a:extLst>
          </p:cNvPr>
          <p:cNvSpPr/>
          <p:nvPr/>
        </p:nvSpPr>
        <p:spPr>
          <a:xfrm>
            <a:off x="8807037" y="4774183"/>
            <a:ext cx="1368787" cy="1149356"/>
          </a:xfrm>
          <a:prstGeom prst="rect">
            <a:avLst/>
          </a:prstGeom>
          <a:solidFill>
            <a:schemeClr val="accent6">
              <a:lumMod val="60000"/>
              <a:lumOff val="4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F7F408-F5C4-E680-A828-44C73AE77D71}"/>
              </a:ext>
            </a:extLst>
          </p:cNvPr>
          <p:cNvSpPr txBox="1"/>
          <p:nvPr/>
        </p:nvSpPr>
        <p:spPr>
          <a:xfrm>
            <a:off x="4733342" y="4460262"/>
            <a:ext cx="2924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聚合统计特征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10 pooling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7C31372-4DEA-EA76-6686-65C77479622C}"/>
              </a:ext>
            </a:extLst>
          </p:cNvPr>
          <p:cNvSpPr txBox="1"/>
          <p:nvPr/>
        </p:nvSpPr>
        <p:spPr>
          <a:xfrm>
            <a:off x="7070675" y="5466680"/>
            <a:ext cx="22076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100</a:t>
            </a:r>
            <a:r>
              <a:rPr lang="zh-CN" altLang="en-US" sz="2800" dirty="0"/>
              <a:t>*</a:t>
            </a:r>
            <a:r>
              <a:rPr lang="en-US" altLang="zh-CN" sz="2800" dirty="0"/>
              <a:t>100</a:t>
            </a:r>
            <a:r>
              <a:rPr lang="zh-CN" altLang="en-US" sz="2800" dirty="0"/>
              <a:t>*</a:t>
            </a:r>
            <a:r>
              <a:rPr lang="en-US" altLang="zh-CN" sz="2800" dirty="0"/>
              <a:t>3</a:t>
            </a:r>
          </a:p>
          <a:p>
            <a:r>
              <a:rPr lang="en-US" altLang="zh-CN" sz="2800" dirty="0"/>
              <a:t>(hidden layer)</a:t>
            </a:r>
            <a:endParaRPr lang="zh-CN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339D9514-4326-2CA9-5EE7-D8474CF8D77A}"/>
                  </a:ext>
                </a:extLst>
              </p14:cNvPr>
              <p14:cNvContentPartPr/>
              <p14:nvPr/>
            </p14:nvContentPartPr>
            <p14:xfrm>
              <a:off x="4824000" y="5230080"/>
              <a:ext cx="2208600" cy="16308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339D9514-4326-2CA9-5EE7-D8474CF8D7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4640" y="5220720"/>
                <a:ext cx="22273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191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2C5D2-0860-D670-AA3A-6EF12177D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35BE05A-D2D3-5C8D-6574-95D3117E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from FNN to CNN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795AFB-3A16-3F3A-F83B-BBE62A6DB284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00450D-0621-D020-85A7-A292532E2FC8}"/>
              </a:ext>
            </a:extLst>
          </p:cNvPr>
          <p:cNvSpPr/>
          <p:nvPr/>
        </p:nvSpPr>
        <p:spPr>
          <a:xfrm>
            <a:off x="1745672" y="1547635"/>
            <a:ext cx="1725030" cy="8526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ysClr val="windowText" lastClr="000000"/>
                </a:solidFill>
              </a:rPr>
              <a:t>输入层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DD1E37D-AA34-1772-400A-7C3539CD5EE1}"/>
              </a:ext>
            </a:extLst>
          </p:cNvPr>
          <p:cNvSpPr/>
          <p:nvPr/>
        </p:nvSpPr>
        <p:spPr>
          <a:xfrm>
            <a:off x="1745672" y="3141032"/>
            <a:ext cx="1725030" cy="852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隐藏层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4F5F22F-6073-54A6-672F-8B1F73AB9DAA}"/>
              </a:ext>
            </a:extLst>
          </p:cNvPr>
          <p:cNvSpPr/>
          <p:nvPr/>
        </p:nvSpPr>
        <p:spPr>
          <a:xfrm>
            <a:off x="1745672" y="4774183"/>
            <a:ext cx="1725030" cy="852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输出层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123A9BF-44D8-506D-01D4-7984ECF12F97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2608187" y="2400300"/>
            <a:ext cx="0" cy="740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BD57440-8C05-7540-47C3-6AA9B7B5B11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608187" y="3993697"/>
            <a:ext cx="0" cy="78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9F22B14-EB19-6457-D729-8CFFFF692B20}"/>
              </a:ext>
            </a:extLst>
          </p:cNvPr>
          <p:cNvSpPr txBox="1"/>
          <p:nvPr/>
        </p:nvSpPr>
        <p:spPr>
          <a:xfrm>
            <a:off x="3703095" y="2905780"/>
            <a:ext cx="300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卷积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Convolution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D307A7-1CB2-50B0-D1FA-465184E40C69}"/>
              </a:ext>
            </a:extLst>
          </p:cNvPr>
          <p:cNvSpPr txBox="1"/>
          <p:nvPr/>
        </p:nvSpPr>
        <p:spPr>
          <a:xfrm>
            <a:off x="3703095" y="3429000"/>
            <a:ext cx="2206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池化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Pooling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BDD7501-0EA7-3EE7-AC51-F3787BC96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171" y="1547635"/>
            <a:ext cx="7529088" cy="44721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BBB3658-C143-A1F6-71EE-A65B3761673F}"/>
                  </a:ext>
                </a:extLst>
              </p14:cNvPr>
              <p14:cNvContentPartPr/>
              <p14:nvPr/>
            </p14:nvContentPartPr>
            <p14:xfrm>
              <a:off x="8375760" y="2095920"/>
              <a:ext cx="2106720" cy="24321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BBB3658-C143-A1F6-71EE-A65B376167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6400" y="2086560"/>
                <a:ext cx="2125440" cy="245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43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16B97-EFC9-909E-5F70-C5833A052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558E5B5-745C-A13A-A552-6224DCB8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from FNN to CNN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3C7860-F3CC-0C7B-1A3A-E532BB655E53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19B19AD-D25A-95E7-0C35-3FA00CDF4DD4}"/>
              </a:ext>
            </a:extLst>
          </p:cNvPr>
          <p:cNvSpPr/>
          <p:nvPr/>
        </p:nvSpPr>
        <p:spPr>
          <a:xfrm>
            <a:off x="1745672" y="1547635"/>
            <a:ext cx="1725030" cy="8526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ysClr val="windowText" lastClr="000000"/>
                </a:solidFill>
              </a:rPr>
              <a:t>输入层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120F535-050A-0663-DB79-EEFB24B101BD}"/>
              </a:ext>
            </a:extLst>
          </p:cNvPr>
          <p:cNvSpPr/>
          <p:nvPr/>
        </p:nvSpPr>
        <p:spPr>
          <a:xfrm>
            <a:off x="1745672" y="3141032"/>
            <a:ext cx="1725030" cy="852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隐藏层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389E50-81E6-379A-3584-2582E3B4A099}"/>
              </a:ext>
            </a:extLst>
          </p:cNvPr>
          <p:cNvSpPr/>
          <p:nvPr/>
        </p:nvSpPr>
        <p:spPr>
          <a:xfrm>
            <a:off x="1745672" y="4774183"/>
            <a:ext cx="1725030" cy="852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输出层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4C35859-8891-82B6-F8FE-3985B8BE00AB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2608187" y="2400300"/>
            <a:ext cx="0" cy="740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07410EA-19E6-277B-5004-22C954F7008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608187" y="3993697"/>
            <a:ext cx="0" cy="78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1B807C6-3111-7B81-5058-68B7AE523F43}"/>
              </a:ext>
            </a:extLst>
          </p:cNvPr>
          <p:cNvSpPr txBox="1"/>
          <p:nvPr/>
        </p:nvSpPr>
        <p:spPr>
          <a:xfrm>
            <a:off x="3703095" y="2905780"/>
            <a:ext cx="300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卷积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Convolution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78B53F-8C72-FD58-65C5-D5F1FB93F4E4}"/>
              </a:ext>
            </a:extLst>
          </p:cNvPr>
          <p:cNvSpPr txBox="1"/>
          <p:nvPr/>
        </p:nvSpPr>
        <p:spPr>
          <a:xfrm>
            <a:off x="3703095" y="3429000"/>
            <a:ext cx="2206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池化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Pooling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25D459E-C5C7-DFA0-27C5-492506132EF2}"/>
              </a:ext>
            </a:extLst>
          </p:cNvPr>
          <p:cNvSpPr txBox="1"/>
          <p:nvPr/>
        </p:nvSpPr>
        <p:spPr>
          <a:xfrm>
            <a:off x="3682276" y="4122330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提取特征，参数共享</a:t>
            </a:r>
            <a:endParaRPr lang="en-US" altLang="zh-CN" sz="2800" dirty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降采样，再激活连接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2BB8848-FA0F-D988-8D9C-3B57EF1D119F}"/>
                  </a:ext>
                </a:extLst>
              </p14:cNvPr>
              <p14:cNvContentPartPr/>
              <p14:nvPr/>
            </p14:nvContentPartPr>
            <p14:xfrm>
              <a:off x="3633120" y="4588920"/>
              <a:ext cx="3440160" cy="5702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2BB8848-FA0F-D988-8D9C-3B57EF1D11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3760" y="4579560"/>
                <a:ext cx="3458880" cy="5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23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25C37-62E1-463A-1ACC-B911101DC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8162892-4FFF-03E2-84F5-A2686F1D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from FNN to CNN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7C7C8C-C836-2BF6-A044-4FB6242F4F69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C26AAEF-B4AC-C6FD-EC27-3C14952A2FAB}"/>
              </a:ext>
            </a:extLst>
          </p:cNvPr>
          <p:cNvSpPr/>
          <p:nvPr/>
        </p:nvSpPr>
        <p:spPr>
          <a:xfrm>
            <a:off x="1745672" y="1547635"/>
            <a:ext cx="1725030" cy="8526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ysClr val="windowText" lastClr="000000"/>
                </a:solidFill>
              </a:rPr>
              <a:t>输入层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D8436EC-4120-5FAB-F2ED-ED7AE18883E5}"/>
              </a:ext>
            </a:extLst>
          </p:cNvPr>
          <p:cNvSpPr/>
          <p:nvPr/>
        </p:nvSpPr>
        <p:spPr>
          <a:xfrm>
            <a:off x="1745672" y="3141032"/>
            <a:ext cx="1725030" cy="852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隐藏层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933C794-542F-AB8C-4D1E-2177853E7313}"/>
              </a:ext>
            </a:extLst>
          </p:cNvPr>
          <p:cNvSpPr/>
          <p:nvPr/>
        </p:nvSpPr>
        <p:spPr>
          <a:xfrm>
            <a:off x="1745672" y="4774183"/>
            <a:ext cx="1725030" cy="852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输出层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6E14943-2AB6-A9F0-7E94-3E247A44B78F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2608187" y="2400300"/>
            <a:ext cx="0" cy="740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F0AD394-53CF-ECC8-3BF5-70EB86E291A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608187" y="3993697"/>
            <a:ext cx="0" cy="78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F7F65BB-7F9D-D347-5473-1B0383F8D23F}"/>
              </a:ext>
            </a:extLst>
          </p:cNvPr>
          <p:cNvSpPr txBox="1"/>
          <p:nvPr/>
        </p:nvSpPr>
        <p:spPr>
          <a:xfrm>
            <a:off x="3703095" y="2905780"/>
            <a:ext cx="300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卷积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Convolution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1A785D-3964-14B4-9567-D53AABE35121}"/>
              </a:ext>
            </a:extLst>
          </p:cNvPr>
          <p:cNvSpPr txBox="1"/>
          <p:nvPr/>
        </p:nvSpPr>
        <p:spPr>
          <a:xfrm>
            <a:off x="3703095" y="3429000"/>
            <a:ext cx="2206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池化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Pooling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A72BB1B-35D6-6818-A2D5-B4E05AC66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245" y="1190456"/>
            <a:ext cx="2572109" cy="241968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17B1435-59B1-5958-942B-3DF0DC005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66" y="4053577"/>
            <a:ext cx="2600688" cy="249589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96AB725-BE72-3D97-FD66-54C708B10646}"/>
              </a:ext>
            </a:extLst>
          </p:cNvPr>
          <p:cNvSpPr txBox="1"/>
          <p:nvPr/>
        </p:nvSpPr>
        <p:spPr>
          <a:xfrm>
            <a:off x="3682276" y="4122330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提取特征，参数共享</a:t>
            </a:r>
            <a:endParaRPr lang="en-US" altLang="zh-CN" sz="2800" dirty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降采样，再激活连接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EBEF119-EF54-5C5F-95E4-CE0C4B9AFD59}"/>
                  </a:ext>
                </a:extLst>
              </p14:cNvPr>
              <p14:cNvContentPartPr/>
              <p14:nvPr/>
            </p14:nvContentPartPr>
            <p14:xfrm>
              <a:off x="7948080" y="1078560"/>
              <a:ext cx="926640" cy="36428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EBEF119-EF54-5C5F-95E4-CE0C4B9AFD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38720" y="1069200"/>
                <a:ext cx="945360" cy="36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022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0317AC7-8975-40A6-BACD-A75153BD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内容一览</a:t>
            </a:r>
            <a:endParaRPr lang="en-US" dirty="0"/>
          </a:p>
        </p:txBody>
      </p:sp>
      <p:grpSp>
        <p:nvGrpSpPr>
          <p:cNvPr id="6" name="Group 32">
            <a:extLst>
              <a:ext uri="{FF2B5EF4-FFF2-40B4-BE49-F238E27FC236}">
                <a16:creationId xmlns:a16="http://schemas.microsoft.com/office/drawing/2014/main" id="{5943D454-6CBE-48A8-97DE-ACEF6D40CAD6}"/>
              </a:ext>
            </a:extLst>
          </p:cNvPr>
          <p:cNvGrpSpPr>
            <a:grpSpLocks/>
          </p:cNvGrpSpPr>
          <p:nvPr/>
        </p:nvGrpSpPr>
        <p:grpSpPr bwMode="auto">
          <a:xfrm>
            <a:off x="3394075" y="2470340"/>
            <a:ext cx="5403852" cy="654050"/>
            <a:chOff x="1156" y="1282"/>
            <a:chExt cx="3404" cy="412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80688C77-48BA-4718-89CD-2233C38CB0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282"/>
              <a:ext cx="476" cy="412"/>
              <a:chOff x="1123" y="2679"/>
              <a:chExt cx="1536" cy="1328"/>
            </a:xfrm>
          </p:grpSpPr>
          <p:sp>
            <p:nvSpPr>
              <p:cNvPr id="11" name="AutoShape 4">
                <a:extLst>
                  <a:ext uri="{FF2B5EF4-FFF2-40B4-BE49-F238E27FC236}">
                    <a16:creationId xmlns:a16="http://schemas.microsoft.com/office/drawing/2014/main" id="{D3D7BA4E-E3E0-41FF-A065-6ED65F37730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utoShape 6">
                <a:extLst>
                  <a:ext uri="{FF2B5EF4-FFF2-40B4-BE49-F238E27FC236}">
                    <a16:creationId xmlns:a16="http://schemas.microsoft.com/office/drawing/2014/main" id="{B1757383-A825-4124-80FB-04C968E34B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A42DE8A2-8879-48BB-B434-3AC675D6D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A746873B-729F-476B-9985-8DEF7B563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" y="1311"/>
              <a:ext cx="26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 dirty="0">
                  <a:solidFill>
                    <a:srgbClr val="034DA1"/>
                  </a:solidFill>
                  <a:latin typeface="+mn-ea"/>
                </a:rPr>
                <a:t>复习：损失函数与优化器</a:t>
              </a:r>
              <a:endParaRPr lang="en-US" altLang="zh-CN" sz="2800" b="1" dirty="0">
                <a:solidFill>
                  <a:srgbClr val="034DA1"/>
                </a:solidFill>
                <a:latin typeface="+mn-ea"/>
              </a:endParaRP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10DFF1B1-A64C-41DF-BAA8-AA4E66BFEAD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4" name="Group 33">
            <a:extLst>
              <a:ext uri="{FF2B5EF4-FFF2-40B4-BE49-F238E27FC236}">
                <a16:creationId xmlns:a16="http://schemas.microsoft.com/office/drawing/2014/main" id="{34494465-8D22-432F-B835-3B78A099E912}"/>
              </a:ext>
            </a:extLst>
          </p:cNvPr>
          <p:cNvGrpSpPr>
            <a:grpSpLocks/>
          </p:cNvGrpSpPr>
          <p:nvPr/>
        </p:nvGrpSpPr>
        <p:grpSpPr bwMode="auto">
          <a:xfrm>
            <a:off x="3394075" y="3473383"/>
            <a:ext cx="5505450" cy="654050"/>
            <a:chOff x="1156" y="1858"/>
            <a:chExt cx="3468" cy="412"/>
          </a:xfrm>
        </p:grpSpPr>
        <p:grpSp>
          <p:nvGrpSpPr>
            <p:cNvPr id="15" name="Group 7">
              <a:extLst>
                <a:ext uri="{FF2B5EF4-FFF2-40B4-BE49-F238E27FC236}">
                  <a16:creationId xmlns:a16="http://schemas.microsoft.com/office/drawing/2014/main" id="{6D49BB6A-89C5-44B0-8FA4-BF6DA3CBC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858"/>
              <a:ext cx="476" cy="412"/>
              <a:chOff x="3187" y="2679"/>
              <a:chExt cx="1536" cy="1328"/>
            </a:xfrm>
          </p:grpSpPr>
          <p:sp>
            <p:nvSpPr>
              <p:cNvPr id="19" name="AutoShape 8">
                <a:extLst>
                  <a:ext uri="{FF2B5EF4-FFF2-40B4-BE49-F238E27FC236}">
                    <a16:creationId xmlns:a16="http://schemas.microsoft.com/office/drawing/2014/main" id="{6EDDA0ED-54E9-4AB5-AA35-4477724FCB3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utoShape 10">
                <a:extLst>
                  <a:ext uri="{FF2B5EF4-FFF2-40B4-BE49-F238E27FC236}">
                    <a16:creationId xmlns:a16="http://schemas.microsoft.com/office/drawing/2014/main" id="{EA368276-71EB-4FB7-9613-01BEA99BF3A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E82BD721-CD3D-431B-9877-2E20FAB4E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0B23DD2C-1F22-4200-A8B5-45C59576E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1938"/>
              <a:ext cx="28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 dirty="0">
                  <a:solidFill>
                    <a:srgbClr val="034DA1"/>
                  </a:solidFill>
                  <a:latin typeface="+mn-ea"/>
                </a:rPr>
                <a:t>实操：</a:t>
              </a:r>
              <a:r>
                <a:rPr lang="en-US" altLang="zh-CN" sz="2800" b="1" dirty="0">
                  <a:solidFill>
                    <a:srgbClr val="034DA1"/>
                  </a:solidFill>
                  <a:latin typeface="+mn-ea"/>
                </a:rPr>
                <a:t>from FNN to DNN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476DE1D1-32D8-42F6-944F-11FC5A13384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22" name="Group 34">
            <a:extLst>
              <a:ext uri="{FF2B5EF4-FFF2-40B4-BE49-F238E27FC236}">
                <a16:creationId xmlns:a16="http://schemas.microsoft.com/office/drawing/2014/main" id="{ECDB5030-616D-461A-B026-FF35F7E2636F}"/>
              </a:ext>
            </a:extLst>
          </p:cNvPr>
          <p:cNvGrpSpPr>
            <a:grpSpLocks/>
          </p:cNvGrpSpPr>
          <p:nvPr/>
        </p:nvGrpSpPr>
        <p:grpSpPr bwMode="auto">
          <a:xfrm>
            <a:off x="3394075" y="4476425"/>
            <a:ext cx="5403850" cy="654050"/>
            <a:chOff x="1156" y="2420"/>
            <a:chExt cx="3404" cy="412"/>
          </a:xfrm>
        </p:grpSpPr>
        <p:grpSp>
          <p:nvGrpSpPr>
            <p:cNvPr id="23" name="Group 17">
              <a:extLst>
                <a:ext uri="{FF2B5EF4-FFF2-40B4-BE49-F238E27FC236}">
                  <a16:creationId xmlns:a16="http://schemas.microsoft.com/office/drawing/2014/main" id="{6891621D-E328-4C26-8FC0-AD92E787B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2420"/>
              <a:ext cx="476" cy="412"/>
              <a:chOff x="1123" y="2679"/>
              <a:chExt cx="1536" cy="1328"/>
            </a:xfrm>
          </p:grpSpPr>
          <p:sp>
            <p:nvSpPr>
              <p:cNvPr id="27" name="AutoShape 18">
                <a:extLst>
                  <a:ext uri="{FF2B5EF4-FFF2-40B4-BE49-F238E27FC236}">
                    <a16:creationId xmlns:a16="http://schemas.microsoft.com/office/drawing/2014/main" id="{B8ACFDA3-E2CA-4920-85AE-AE0887DF77E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AutoShape 20">
                <a:extLst>
                  <a:ext uri="{FF2B5EF4-FFF2-40B4-BE49-F238E27FC236}">
                    <a16:creationId xmlns:a16="http://schemas.microsoft.com/office/drawing/2014/main" id="{FAC626B6-45DD-44CC-8E0F-302DCE5F8E9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BFFB88F8-EE87-4F46-9C46-E0B36A5A5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01F34106-6234-4A56-9DEF-46914AF74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2466"/>
              <a:ext cx="24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0">
                <a:spcBef>
                  <a:spcPts val="1000"/>
                </a:spcBef>
              </a:pPr>
              <a:r>
                <a:rPr lang="zh-CN" altLang="en-US" sz="2800" b="1" dirty="0">
                  <a:solidFill>
                    <a:srgbClr val="034DA1"/>
                  </a:solidFill>
                  <a:latin typeface="+mn-ea"/>
                </a:rPr>
                <a:t>终端：更舒适地</a:t>
              </a:r>
              <a:r>
                <a:rPr lang="en-US" altLang="zh-CN" sz="2800" b="1" dirty="0">
                  <a:solidFill>
                    <a:srgbClr val="034DA1"/>
                  </a:solidFill>
                  <a:latin typeface="+mn-ea"/>
                </a:rPr>
                <a:t>coding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047F7E8F-E0F7-4835-86C6-53FE49D2D2D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76" y="2475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09B60A5-27E5-DCD5-C423-4724BC48817F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9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052D5-84DE-1D01-EFD9-9FA0436EC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0797743-1142-18DA-BD27-731F3FD7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from FNN to CNN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11D5E6-6A17-39CE-EA0E-CF3513022EB3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BB11160-BC0D-A9EE-1580-2D7F496C0927}"/>
              </a:ext>
            </a:extLst>
          </p:cNvPr>
          <p:cNvSpPr/>
          <p:nvPr/>
        </p:nvSpPr>
        <p:spPr>
          <a:xfrm>
            <a:off x="1745672" y="1547635"/>
            <a:ext cx="1725030" cy="8526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ysClr val="windowText" lastClr="000000"/>
                </a:solidFill>
              </a:rPr>
              <a:t>输入层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E7ED1E0-C746-9223-553D-E6A91CEA680E}"/>
              </a:ext>
            </a:extLst>
          </p:cNvPr>
          <p:cNvSpPr/>
          <p:nvPr/>
        </p:nvSpPr>
        <p:spPr>
          <a:xfrm>
            <a:off x="1745672" y="3141032"/>
            <a:ext cx="1725030" cy="852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隐藏层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A6C0A2A-EEBB-13FB-05DB-119E33E1CF14}"/>
              </a:ext>
            </a:extLst>
          </p:cNvPr>
          <p:cNvSpPr/>
          <p:nvPr/>
        </p:nvSpPr>
        <p:spPr>
          <a:xfrm>
            <a:off x="1745672" y="4774183"/>
            <a:ext cx="1725030" cy="852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输出层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DD1236C-1E5F-EC1D-13BF-C5590075BD0E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2608187" y="2400300"/>
            <a:ext cx="0" cy="740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470485-81A0-5CA5-DEE4-4C1FD9F2492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608187" y="3993697"/>
            <a:ext cx="0" cy="78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0F1E74C-0BC3-DAA0-15E2-E0D354CA63E8}"/>
              </a:ext>
            </a:extLst>
          </p:cNvPr>
          <p:cNvSpPr txBox="1"/>
          <p:nvPr/>
        </p:nvSpPr>
        <p:spPr>
          <a:xfrm>
            <a:off x="3703095" y="2610505"/>
            <a:ext cx="300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卷积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Convolution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B1AB78-2A3B-D058-F010-4A60E7F70B99}"/>
              </a:ext>
            </a:extLst>
          </p:cNvPr>
          <p:cNvSpPr txBox="1"/>
          <p:nvPr/>
        </p:nvSpPr>
        <p:spPr>
          <a:xfrm>
            <a:off x="3703095" y="3133725"/>
            <a:ext cx="2206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池化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Pooling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865616C-7664-CB50-C9EE-DF9D1536B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245" y="1190456"/>
            <a:ext cx="2572109" cy="241968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31D3214-46BF-8AEA-1AE9-1BE27336B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66" y="4053577"/>
            <a:ext cx="2600688" cy="249589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14BB31E-F087-BE72-E7FE-45842B599E46}"/>
              </a:ext>
            </a:extLst>
          </p:cNvPr>
          <p:cNvSpPr txBox="1"/>
          <p:nvPr/>
        </p:nvSpPr>
        <p:spPr>
          <a:xfrm>
            <a:off x="3682276" y="3827055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提取特征，参数共享</a:t>
            </a:r>
            <a:endParaRPr lang="en-US" altLang="zh-CN" sz="2800" dirty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降采样，再激活连接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37C2F6A-6B87-A868-6608-9EBA08935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1365" y="2610505"/>
            <a:ext cx="2400635" cy="231696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33AA1A4-CCAD-2574-1DFB-5B30F6CBD7E4}"/>
              </a:ext>
            </a:extLst>
          </p:cNvPr>
          <p:cNvSpPr txBox="1"/>
          <p:nvPr/>
        </p:nvSpPr>
        <p:spPr>
          <a:xfrm>
            <a:off x="3703095" y="490524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越高层的特征越稀疏</a:t>
            </a:r>
          </a:p>
        </p:txBody>
      </p:sp>
    </p:spTree>
    <p:extLst>
      <p:ext uri="{BB962C8B-B14F-4D97-AF65-F5344CB8AC3E}">
        <p14:creationId xmlns:p14="http://schemas.microsoft.com/office/powerpoint/2010/main" val="42875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22841-96D0-28D7-88E2-04BD33375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01A0E86-97B4-9B1B-8FCE-0CB655CA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from FNN to CNN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1BC507-64B3-6EAE-6D59-A9261D7C4D62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4228A8B-7E66-571A-70E7-AEE95F948EB5}"/>
              </a:ext>
            </a:extLst>
          </p:cNvPr>
          <p:cNvSpPr/>
          <p:nvPr/>
        </p:nvSpPr>
        <p:spPr>
          <a:xfrm>
            <a:off x="1745672" y="1547635"/>
            <a:ext cx="1725030" cy="8526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ysClr val="windowText" lastClr="000000"/>
                </a:solidFill>
              </a:rPr>
              <a:t>输入层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1458D82-657D-6497-5D9C-2CF8570B7817}"/>
              </a:ext>
            </a:extLst>
          </p:cNvPr>
          <p:cNvSpPr/>
          <p:nvPr/>
        </p:nvSpPr>
        <p:spPr>
          <a:xfrm>
            <a:off x="1745672" y="3141032"/>
            <a:ext cx="1725030" cy="852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隐藏层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6B384C5-B0B1-E30F-4236-6A3AF2F5874A}"/>
              </a:ext>
            </a:extLst>
          </p:cNvPr>
          <p:cNvSpPr/>
          <p:nvPr/>
        </p:nvSpPr>
        <p:spPr>
          <a:xfrm>
            <a:off x="1745672" y="4774183"/>
            <a:ext cx="1725030" cy="852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输出层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3030A6-F1B1-927F-8F40-904AC06E5971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2608187" y="2400300"/>
            <a:ext cx="0" cy="740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D3BC5B8-7522-A0D4-6CA7-A320C7B1E38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608187" y="3993697"/>
            <a:ext cx="0" cy="78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CA5928F9-BB6F-99EB-E552-9138C4C79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401" y="1285741"/>
            <a:ext cx="5287955" cy="50764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1BE1F3A-5084-6ABF-64D0-02B00211A8C7}"/>
              </a:ext>
            </a:extLst>
          </p:cNvPr>
          <p:cNvSpPr txBox="1"/>
          <p:nvPr/>
        </p:nvSpPr>
        <p:spPr>
          <a:xfrm>
            <a:off x="3703095" y="2610505"/>
            <a:ext cx="300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卷积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Convolution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DD1629-BAE0-14F8-ED53-7F8EE7263500}"/>
              </a:ext>
            </a:extLst>
          </p:cNvPr>
          <p:cNvSpPr txBox="1"/>
          <p:nvPr/>
        </p:nvSpPr>
        <p:spPr>
          <a:xfrm>
            <a:off x="3703095" y="3133725"/>
            <a:ext cx="2206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池化</a:t>
            </a:r>
            <a:r>
              <a:rPr lang="en-US" altLang="zh-CN" sz="2800" dirty="0">
                <a:solidFill>
                  <a:srgbClr val="0000FF"/>
                </a:solidFill>
                <a:latin typeface="+mn-ea"/>
              </a:rPr>
              <a:t>Pooling</a:t>
            </a:r>
            <a:endParaRPr lang="zh-CN" altLang="en-US" sz="2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ED2CD4-D79F-C175-B93C-6C38C00A895F}"/>
              </a:ext>
            </a:extLst>
          </p:cNvPr>
          <p:cNvSpPr txBox="1"/>
          <p:nvPr/>
        </p:nvSpPr>
        <p:spPr>
          <a:xfrm>
            <a:off x="3682276" y="3827055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提取特征，参数共享</a:t>
            </a:r>
            <a:endParaRPr lang="en-US" altLang="zh-CN" sz="2800" dirty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降采样，再激活连接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05A220-DFF9-765A-5715-AE17428459F4}"/>
              </a:ext>
            </a:extLst>
          </p:cNvPr>
          <p:cNvSpPr txBox="1"/>
          <p:nvPr/>
        </p:nvSpPr>
        <p:spPr>
          <a:xfrm>
            <a:off x="3703095" y="490524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+mn-ea"/>
              </a:rPr>
              <a:t>越高层的特征越稀疏</a:t>
            </a:r>
          </a:p>
        </p:txBody>
      </p:sp>
    </p:spTree>
    <p:extLst>
      <p:ext uri="{BB962C8B-B14F-4D97-AF65-F5344CB8AC3E}">
        <p14:creationId xmlns:p14="http://schemas.microsoft.com/office/powerpoint/2010/main" val="333976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E41F5-3F70-892B-A48E-1CC6C4511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277D291-5187-1D45-662C-E0D6F3F3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实操：手写数字识别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07CED1-DA89-C855-07EB-4EA61F25F43A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63022C-AF06-F489-C89D-D1882C66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434" y="1209608"/>
            <a:ext cx="6679132" cy="518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3AE43E4-5937-A72E-C22A-7B0AC0C6382D}"/>
                  </a:ext>
                </a:extLst>
              </p14:cNvPr>
              <p14:cNvContentPartPr/>
              <p14:nvPr/>
            </p14:nvContentPartPr>
            <p14:xfrm>
              <a:off x="2717280" y="1393920"/>
              <a:ext cx="6340680" cy="1170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3AE43E4-5937-A72E-C22A-7B0AC0C638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7920" y="1384560"/>
                <a:ext cx="6359400" cy="11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32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E960F-CCF9-AB3B-7E37-0C538513F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0AB8674-B53D-5D9E-1444-0F3F8CD5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深度学习科研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F434BE-3B63-4AA6-A776-350B81912685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7BE987-88C0-957E-DA78-02859BF9D595}"/>
              </a:ext>
            </a:extLst>
          </p:cNvPr>
          <p:cNvSpPr txBox="1"/>
          <p:nvPr/>
        </p:nvSpPr>
        <p:spPr>
          <a:xfrm>
            <a:off x="542925" y="1805059"/>
            <a:ext cx="11106150" cy="32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图像处理识别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计算机视觉</a:t>
            </a:r>
            <a:r>
              <a:rPr lang="en-US" altLang="zh-CN" sz="2800" dirty="0">
                <a:latin typeface="+mn-ea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人工智能安全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优化算法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……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1880BC-87DA-E349-DEF3-B56D4C27B1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134"/>
          <a:stretch/>
        </p:blipFill>
        <p:spPr>
          <a:xfrm>
            <a:off x="3470702" y="2036002"/>
            <a:ext cx="8487499" cy="27859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74B3D6B-04B1-C49F-F946-9E5CF96CBC3F}"/>
              </a:ext>
            </a:extLst>
          </p:cNvPr>
          <p:cNvSpPr txBox="1"/>
          <p:nvPr/>
        </p:nvSpPr>
        <p:spPr>
          <a:xfrm>
            <a:off x="542925" y="5729349"/>
            <a:ext cx="884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Simple Approach to Fool Deep Neural Networks: Fast Gradient Sign Method(FSGM). [Goodfellow, ,et al. 2014]</a:t>
            </a:r>
            <a:endParaRPr lang="zh-CN" altLang="en-US" dirty="0"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1645B27-5391-CA0A-5DB2-5F56C73C9DC9}"/>
                  </a:ext>
                </a:extLst>
              </p14:cNvPr>
              <p14:cNvContentPartPr/>
              <p14:nvPr/>
            </p14:nvContentPartPr>
            <p14:xfrm>
              <a:off x="519120" y="1851840"/>
              <a:ext cx="11347560" cy="33480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1645B27-5391-CA0A-5DB2-5F56C73C9D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760" y="1842480"/>
                <a:ext cx="11366280" cy="336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45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67EF1-1E52-961E-774D-A69443B5D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3AEA087-D2CB-FFBA-ECF0-A822C7FD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终端</a:t>
            </a:r>
            <a:r>
              <a:rPr lang="en-US" altLang="zh-CN" dirty="0"/>
              <a:t>Terminal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2CB826-CB00-F600-0E50-E96DDE52B604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08BFB1-F1FF-BBD1-5885-9DFF89B971C0}"/>
              </a:ext>
            </a:extLst>
          </p:cNvPr>
          <p:cNvSpPr txBox="1"/>
          <p:nvPr/>
        </p:nvSpPr>
        <p:spPr>
          <a:xfrm>
            <a:off x="895349" y="1436132"/>
            <a:ext cx="10458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一些快捷键：</a:t>
            </a:r>
            <a:r>
              <a:rPr lang="en-US" altLang="zh-CN" sz="2400" dirty="0">
                <a:latin typeface="+mn-ea"/>
              </a:rPr>
              <a:t>Ctrl + `      Ctrl + Shift + `    Ctrl + C   </a:t>
            </a:r>
            <a:r>
              <a:rPr lang="zh-CN" altLang="en-US" sz="2400" dirty="0">
                <a:latin typeface="+mn-ea"/>
              </a:rPr>
              <a:t>方向键↑  方向键↓</a:t>
            </a:r>
            <a:endParaRPr lang="en-US" altLang="zh-CN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新建终端 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  </a:t>
            </a:r>
            <a:endParaRPr lang="en-US" altLang="zh-CN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终端分屏</a:t>
            </a:r>
            <a:endParaRPr lang="en-US" altLang="zh-CN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一些命令：</a:t>
            </a:r>
            <a:r>
              <a:rPr lang="en-US" altLang="zh-CN" sz="2400" dirty="0">
                <a:latin typeface="+mn-ea"/>
              </a:rPr>
              <a:t>cd   </a:t>
            </a:r>
            <a:r>
              <a:rPr lang="en-US" altLang="zh-CN" sz="2400" dirty="0" err="1">
                <a:latin typeface="+mn-ea"/>
              </a:rPr>
              <a:t>mkdir</a:t>
            </a:r>
            <a:r>
              <a:rPr lang="en-US" altLang="zh-CN" sz="2400" dirty="0">
                <a:latin typeface="+mn-ea"/>
              </a:rPr>
              <a:t>  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Tab </a:t>
            </a:r>
            <a:r>
              <a:rPr lang="zh-CN" altLang="en-US" sz="2400" dirty="0">
                <a:latin typeface="+mn-ea"/>
              </a:rPr>
              <a:t>自动补全</a:t>
            </a:r>
          </a:p>
        </p:txBody>
      </p:sp>
    </p:spTree>
    <p:extLst>
      <p:ext uri="{BB962C8B-B14F-4D97-AF65-F5344CB8AC3E}">
        <p14:creationId xmlns:p14="http://schemas.microsoft.com/office/powerpoint/2010/main" val="407879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9825C-00B4-4FC6-DF7C-F03EFA001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3B8511A-5871-3F28-2447-786D6ADB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CDAF47-8B2D-5ABD-16BA-EA0ECAFB82C7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E8D910-C5CE-0051-1F03-2BBF9AAF5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30" y="1271770"/>
            <a:ext cx="6201640" cy="20100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2FC560-9D06-9A7C-DAEA-22864FEBC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412" y="4156280"/>
            <a:ext cx="2781688" cy="22958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C593E23-18CE-1041-3771-9B23B4E32F5F}"/>
              </a:ext>
            </a:extLst>
          </p:cNvPr>
          <p:cNvSpPr txBox="1"/>
          <p:nvPr/>
        </p:nvSpPr>
        <p:spPr>
          <a:xfrm>
            <a:off x="1400175" y="3601670"/>
            <a:ext cx="5344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File &gt; Preferences &gt; Settings &gt; Extensions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996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5F722-7B26-B4A2-49D3-3C5C31C3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9280599-FAA7-11CD-08CB-57A26FF2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65E1E8-9D15-06D4-DD54-5348735DBD73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97F720-D338-FF28-59AD-2B3657AB2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30" y="1271770"/>
            <a:ext cx="6201640" cy="20100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0745A0-E94D-A17B-A011-9C2D6C541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412" y="4156280"/>
            <a:ext cx="2781688" cy="22958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D958D5-7804-89C7-C1C8-519D99390FBA}"/>
              </a:ext>
            </a:extLst>
          </p:cNvPr>
          <p:cNvSpPr txBox="1"/>
          <p:nvPr/>
        </p:nvSpPr>
        <p:spPr>
          <a:xfrm>
            <a:off x="1400175" y="3601670"/>
            <a:ext cx="5344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File &gt; Preferences &gt; Settings &gt; Extensions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5E0A43-6597-C7E1-9F2E-D8B87A468304}"/>
              </a:ext>
            </a:extLst>
          </p:cNvPr>
          <p:cNvSpPr txBox="1"/>
          <p:nvPr/>
        </p:nvSpPr>
        <p:spPr>
          <a:xfrm>
            <a:off x="8072870" y="4015617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altLang="zh-CN" b="0" i="0" u="sng" dirty="0">
                <a:effectLst/>
                <a:latin typeface="-apple-system"/>
                <a:hlinkClick r:id="rId5"/>
              </a:rPr>
              <a:t>【3Blue1Brown】</a:t>
            </a:r>
            <a:r>
              <a:rPr lang="zh-CN" altLang="en-US" b="0" i="0" u="sng" dirty="0">
                <a:effectLst/>
                <a:latin typeface="-apple-system"/>
                <a:hlinkClick r:id="rId5"/>
              </a:rPr>
              <a:t>深度学习之神经网络的结构 </a:t>
            </a:r>
            <a:r>
              <a:rPr lang="en-US" altLang="zh-CN" b="0" i="0" u="sng" dirty="0">
                <a:effectLst/>
                <a:latin typeface="-apple-system"/>
                <a:hlinkClick r:id="rId5"/>
              </a:rPr>
              <a:t>Part 1 </a:t>
            </a:r>
            <a:r>
              <a:rPr lang="en-US" altLang="zh-CN" b="0" i="0" u="sng" dirty="0" err="1">
                <a:effectLst/>
                <a:latin typeface="-apple-system"/>
                <a:hlinkClick r:id="rId5"/>
              </a:rPr>
              <a:t>ver</a:t>
            </a:r>
            <a:r>
              <a:rPr lang="en-US" altLang="zh-CN" b="0" i="0" u="sng" dirty="0">
                <a:effectLst/>
                <a:latin typeface="-apple-system"/>
                <a:hlinkClick r:id="rId5"/>
              </a:rPr>
              <a:t> 2.0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5AF28C-1AB5-60F4-8F39-4BA3587E0B5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699" b="11490"/>
          <a:stretch/>
        </p:blipFill>
        <p:spPr>
          <a:xfrm>
            <a:off x="7371277" y="447179"/>
            <a:ext cx="4679785" cy="33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4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52581"/>
            <a:ext cx="12192000" cy="2486346"/>
          </a:xfrm>
          <a:prstGeom prst="rect">
            <a:avLst/>
          </a:prstGeom>
          <a:solidFill>
            <a:srgbClr val="004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4800" b="1" dirty="0"/>
              <a:t>Thank you</a:t>
            </a:r>
            <a:endParaRPr lang="en-US" altLang="zh-C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6F22A6B-7CB0-4EB6-9601-914D3F48CD4E}"/>
              </a:ext>
            </a:extLst>
          </p:cNvPr>
          <p:cNvSpPr txBox="1"/>
          <p:nvPr/>
        </p:nvSpPr>
        <p:spPr>
          <a:xfrm>
            <a:off x="2895601" y="3638927"/>
            <a:ext cx="6296024" cy="2762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endParaRPr lang="en-US" altLang="zh-CN" sz="2800" dirty="0">
              <a:solidFill>
                <a:srgbClr val="004CA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2800" dirty="0">
                <a:solidFill>
                  <a:srgbClr val="004CA0"/>
                </a:solidFill>
              </a:rPr>
              <a:t>如有更多问题请下课</a:t>
            </a:r>
            <a:r>
              <a:rPr lang="en-US" altLang="zh-CN" sz="2800" dirty="0">
                <a:solidFill>
                  <a:srgbClr val="004CA0"/>
                </a:solidFill>
              </a:rPr>
              <a:t>/</a:t>
            </a:r>
            <a:r>
              <a:rPr lang="zh-CN" altLang="en-US" sz="2800" dirty="0">
                <a:solidFill>
                  <a:srgbClr val="004CA0"/>
                </a:solidFill>
              </a:rPr>
              <a:t>线上提出</a:t>
            </a:r>
            <a:endParaRPr lang="en-US" altLang="zh-CN" sz="2800" dirty="0">
              <a:solidFill>
                <a:srgbClr val="004CA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800" dirty="0">
                <a:solidFill>
                  <a:srgbClr val="004CA0"/>
                </a:solidFill>
              </a:rPr>
              <a:t>TA  </a:t>
            </a:r>
            <a:r>
              <a:rPr lang="zh-CN" altLang="en-US" sz="2800" dirty="0">
                <a:solidFill>
                  <a:srgbClr val="004CA0"/>
                </a:solidFill>
              </a:rPr>
              <a:t>孙婧雯</a:t>
            </a:r>
            <a:endParaRPr lang="en-US" altLang="zh-CN" sz="2800" dirty="0">
              <a:solidFill>
                <a:srgbClr val="004CA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2800" dirty="0">
                <a:solidFill>
                  <a:srgbClr val="004CA0"/>
                </a:solidFill>
              </a:rPr>
              <a:t>链接：</a:t>
            </a:r>
            <a:r>
              <a:rPr lang="en-US" altLang="zh-CN" sz="2800">
                <a:solidFill>
                  <a:srgbClr val="004CA0"/>
                </a:solidFill>
              </a:rPr>
              <a:t>https://rec.ustc.edu.cn/share/19dd7bd0-0a41-11f0-8fbc-41eeb234f1ed</a:t>
            </a:r>
            <a:endParaRPr lang="en-US" altLang="zh-CN" sz="2800" dirty="0">
              <a:solidFill>
                <a:srgbClr val="004CA0"/>
              </a:solidFill>
            </a:endParaRPr>
          </a:p>
          <a:p>
            <a:pPr algn="ctr">
              <a:lnSpc>
                <a:spcPct val="160000"/>
              </a:lnSpc>
              <a:defRPr/>
            </a:pPr>
            <a:endParaRPr lang="zh-CN" altLang="en-US" sz="2800" dirty="0">
              <a:solidFill>
                <a:srgbClr val="004C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23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703"/>
    </mc:Choice>
    <mc:Fallback xmlns="">
      <p:transition advTm="47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875F9-E3C7-64CE-1263-842C9926C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064C759-81DC-5643-7745-B5888B4B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优化器</a:t>
            </a:r>
            <a:r>
              <a:rPr lang="en-US" altLang="zh-CN" dirty="0"/>
              <a:t>Optimizer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DB5906-9296-0FBA-1F2B-01A68B778D84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034E25-A4E9-E97B-0E99-5982849A0FE1}"/>
              </a:ext>
            </a:extLst>
          </p:cNvPr>
          <p:cNvSpPr txBox="1"/>
          <p:nvPr/>
        </p:nvSpPr>
        <p:spPr>
          <a:xfrm>
            <a:off x="742950" y="1428750"/>
            <a:ext cx="111061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为什么需要优化器？</a:t>
            </a:r>
            <a:endParaRPr lang="en-US" altLang="zh-CN" sz="3200" b="1" dirty="0"/>
          </a:p>
          <a:p>
            <a:endParaRPr lang="en-US" altLang="zh-CN" sz="2400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191B1F"/>
                </a:solidFill>
                <a:effectLst/>
                <a:latin typeface="-apple-system"/>
              </a:rPr>
              <a:t>反向传播过程中，指引损失函数（目标函数）的各个参数往正确的方向更新合适的大小，使得更新后的各个参数让损失函数（目标函数）值不断逼近全局最小。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75AD77-C561-E905-12EB-8B3218B8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92" y="3398723"/>
            <a:ext cx="7988072" cy="200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4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FD8D3-00B4-3EBD-1A86-98967D106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50355AA-46AE-333D-4754-FEF9197A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优化器</a:t>
            </a:r>
            <a:r>
              <a:rPr lang="en-US" altLang="zh-CN" dirty="0"/>
              <a:t>Optimizer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4E0F0B-ACB4-2963-417F-CC9FC7F84D55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83103A-94E6-532B-6FF4-01999B4B394D}"/>
              </a:ext>
            </a:extLst>
          </p:cNvPr>
          <p:cNvSpPr txBox="1"/>
          <p:nvPr/>
        </p:nvSpPr>
        <p:spPr>
          <a:xfrm>
            <a:off x="742950" y="1428750"/>
            <a:ext cx="111061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为什么需要优化器？</a:t>
            </a:r>
            <a:endParaRPr lang="en-US" altLang="zh-CN" sz="3200" b="1" dirty="0"/>
          </a:p>
          <a:p>
            <a:endParaRPr lang="en-US" altLang="zh-CN" sz="2400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191B1F"/>
                </a:solidFill>
                <a:effectLst/>
                <a:latin typeface="-apple-system"/>
              </a:rPr>
              <a:t>反向传播过程中，指引损失函数（目标函数）的各个参数往正确的方向更新合适的大小，使得更新后的各个参数让损失函数（目标函数）值不断逼近全局最小。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4FC89C-441A-951F-57CD-A7A3660A5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92" y="3398723"/>
            <a:ext cx="7988072" cy="2003653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C11B2C4F-CE2A-F902-B104-36627FE7FA48}"/>
              </a:ext>
            </a:extLst>
          </p:cNvPr>
          <p:cNvSpPr/>
          <p:nvPr/>
        </p:nvSpPr>
        <p:spPr>
          <a:xfrm>
            <a:off x="7677150" y="4400550"/>
            <a:ext cx="1447800" cy="10286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FDBE3-1569-09E5-C5FA-A3E572AA1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B894F2-4312-7090-614F-EBF07E9C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优化器</a:t>
            </a:r>
            <a:r>
              <a:rPr lang="en-US" altLang="zh-CN" dirty="0"/>
              <a:t>Optimizer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A90E35-AFBD-0782-503E-5583B2B03ED7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7E7575-C2CA-23EA-7882-1B8E7AE6B390}"/>
              </a:ext>
            </a:extLst>
          </p:cNvPr>
          <p:cNvSpPr txBox="1"/>
          <p:nvPr/>
        </p:nvSpPr>
        <p:spPr>
          <a:xfrm>
            <a:off x="996660" y="1805061"/>
            <a:ext cx="1110615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SGD </a:t>
            </a:r>
            <a:r>
              <a:rPr lang="zh-CN" altLang="en-US" sz="2800" dirty="0">
                <a:latin typeface="+mn-ea"/>
              </a:rPr>
              <a:t>随机梯度下降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5259C6-8589-699C-8C79-AC6816DBA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997" y="1548180"/>
            <a:ext cx="3633954" cy="91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8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73B56-5A32-6273-25D0-E938D7B33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6B8A75F-0B43-D944-B4C1-65D9E972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优化器</a:t>
            </a:r>
            <a:r>
              <a:rPr lang="en-US" altLang="zh-CN" dirty="0"/>
              <a:t>Optimizer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7BEED-AF43-50D0-3C30-F145CA620402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4AEC9C-5D88-AEA6-E48D-93C732A48B6A}"/>
              </a:ext>
            </a:extLst>
          </p:cNvPr>
          <p:cNvSpPr txBox="1"/>
          <p:nvPr/>
        </p:nvSpPr>
        <p:spPr>
          <a:xfrm>
            <a:off x="996660" y="1805061"/>
            <a:ext cx="11106150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SGD </a:t>
            </a:r>
            <a:r>
              <a:rPr lang="zh-CN" altLang="en-US" sz="2800" dirty="0">
                <a:latin typeface="+mn-ea"/>
              </a:rPr>
              <a:t>随机梯度下降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SGDM  </a:t>
            </a:r>
            <a:r>
              <a:rPr lang="zh-CN" altLang="en-US" sz="2800" dirty="0">
                <a:latin typeface="+mn-ea"/>
              </a:rPr>
              <a:t>动量随机梯度下降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7D7E1B-C5B4-5A01-819F-80FF9C18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997" y="1548180"/>
            <a:ext cx="3633954" cy="9194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68C105-63E6-EF75-2BA5-81C09443E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563" y="2456298"/>
            <a:ext cx="4649263" cy="13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5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D721-9828-98B8-6B44-AEBC970BD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A258685-69D7-89E1-84C5-7B008C47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优化器</a:t>
            </a:r>
            <a:r>
              <a:rPr lang="en-US" altLang="zh-CN" dirty="0"/>
              <a:t>Optimizer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E54CCC-5590-29F3-5D1F-6F76BC4DDA4E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353D5C-2A49-A419-F1A8-101F8589B841}"/>
              </a:ext>
            </a:extLst>
          </p:cNvPr>
          <p:cNvSpPr txBox="1"/>
          <p:nvPr/>
        </p:nvSpPr>
        <p:spPr>
          <a:xfrm>
            <a:off x="996660" y="1805061"/>
            <a:ext cx="11106150" cy="195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SGD </a:t>
            </a:r>
            <a:r>
              <a:rPr lang="zh-CN" altLang="en-US" sz="2800" dirty="0">
                <a:latin typeface="+mn-ea"/>
              </a:rPr>
              <a:t>随机梯度下降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SGDM  </a:t>
            </a:r>
            <a:r>
              <a:rPr lang="zh-CN" altLang="en-US" sz="2800" dirty="0">
                <a:latin typeface="+mn-ea"/>
              </a:rPr>
              <a:t>动量随机梯度下降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+mn-ea"/>
              </a:rPr>
              <a:t>AdaGrad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自适应梯度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53A50A-CFC7-0E45-6393-8CE55075B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88" y="3846259"/>
            <a:ext cx="4458011" cy="7766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000CBB-5E5C-EFC6-C4F6-5B1A210AD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664" y="4444485"/>
            <a:ext cx="2467222" cy="640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4749606-058A-2251-A8EB-839AD0361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878" y="4945098"/>
            <a:ext cx="3979630" cy="9785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DA0F67E-3724-EC7E-7DEC-B491469D2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825" y="2455544"/>
            <a:ext cx="4649263" cy="13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0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3DD71-668A-6D92-E338-9E2AF9C65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F819FC3-07A3-590F-A4A8-08ECC327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优化器</a:t>
            </a:r>
            <a:r>
              <a:rPr lang="en-US" altLang="zh-CN" dirty="0"/>
              <a:t>Optimizer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03C621-8091-F351-40F3-6ACC0C4E3485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8A7887-CE68-6E6F-4BAD-A310685E82B9}"/>
              </a:ext>
            </a:extLst>
          </p:cNvPr>
          <p:cNvSpPr txBox="1"/>
          <p:nvPr/>
        </p:nvSpPr>
        <p:spPr>
          <a:xfrm>
            <a:off x="996660" y="1805061"/>
            <a:ext cx="11106150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SGD </a:t>
            </a:r>
            <a:r>
              <a:rPr lang="zh-CN" altLang="en-US" sz="2800" dirty="0">
                <a:latin typeface="+mn-ea"/>
              </a:rPr>
              <a:t>随机梯度下降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SGDM  </a:t>
            </a:r>
            <a:r>
              <a:rPr lang="zh-CN" altLang="en-US" sz="2800" dirty="0">
                <a:latin typeface="+mn-ea"/>
              </a:rPr>
              <a:t>动量随机梯度下降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+mn-ea"/>
              </a:rPr>
              <a:t>AdaGrad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自适应梯度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+mn-ea"/>
              </a:rPr>
              <a:t>RMSProp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“根号均方</a:t>
            </a:r>
            <a:r>
              <a:rPr lang="en-US" altLang="zh-CN" sz="2800" dirty="0">
                <a:latin typeface="+mn-ea"/>
              </a:rPr>
              <a:t>”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345A11-A460-4AF2-B4C4-92E0ED1EC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013" y="4488438"/>
            <a:ext cx="6591567" cy="16148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8523A2-FD01-5FA7-7318-221966DA9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688" y="3846259"/>
            <a:ext cx="4458011" cy="7766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1520A93-1FB3-E92C-2C5B-3DC969601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825" y="2455544"/>
            <a:ext cx="4649263" cy="13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9A9C9-84B2-6855-DB06-CA664C1DF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37560A-E63B-2703-5F04-298F5796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优化器</a:t>
            </a:r>
            <a:r>
              <a:rPr lang="en-US" altLang="zh-CN" dirty="0"/>
              <a:t>Optimizer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67C94E-4F22-003F-B079-11A2B516C107}"/>
              </a:ext>
            </a:extLst>
          </p:cNvPr>
          <p:cNvSpPr txBox="1"/>
          <p:nvPr/>
        </p:nvSpPr>
        <p:spPr>
          <a:xfrm>
            <a:off x="285215" y="6606625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USTC-DS4001-25SP  </a:t>
            </a:r>
            <a:r>
              <a:rPr lang="zh-CN" altLang="en-US" sz="12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人工智能原理与技术</a:t>
            </a:r>
            <a:endParaRPr lang="zh-CN" altLang="en-US" sz="12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87E3B4-E11D-EB14-E4AE-6445C75C8407}"/>
              </a:ext>
            </a:extLst>
          </p:cNvPr>
          <p:cNvSpPr txBox="1"/>
          <p:nvPr/>
        </p:nvSpPr>
        <p:spPr>
          <a:xfrm>
            <a:off x="996660" y="1805061"/>
            <a:ext cx="11106150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SGD </a:t>
            </a:r>
            <a:r>
              <a:rPr lang="zh-CN" altLang="en-US" sz="2800" dirty="0">
                <a:latin typeface="+mn-ea"/>
              </a:rPr>
              <a:t>随机梯度下降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SGDM  </a:t>
            </a:r>
            <a:r>
              <a:rPr lang="zh-CN" altLang="en-US" sz="2800" dirty="0">
                <a:latin typeface="+mn-ea"/>
              </a:rPr>
              <a:t>动量随机梯度下降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+mn-ea"/>
              </a:rPr>
              <a:t>AdaGrad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自适应梯度</a:t>
            </a:r>
            <a:endParaRPr lang="en-US" altLang="zh-CN" sz="28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+mn-ea"/>
              </a:rPr>
              <a:t>RMSProp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“根号均方</a:t>
            </a:r>
            <a:r>
              <a:rPr lang="en-US" altLang="zh-CN" sz="2800" dirty="0">
                <a:latin typeface="+mn-ea"/>
              </a:rPr>
              <a:t>”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57FDAF-8272-CAD7-207E-21F5A8B69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013" y="4488438"/>
            <a:ext cx="6591567" cy="16148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9D8A57-E771-5F80-5405-3111FF77A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688" y="3846259"/>
            <a:ext cx="4458011" cy="7766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ED49A37-72DB-8AE6-9D76-0A3210857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825" y="2455544"/>
            <a:ext cx="4649263" cy="1308884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92ACBD7-A2E5-2E1C-DD62-DD56AA0DF03E}"/>
              </a:ext>
            </a:extLst>
          </p:cNvPr>
          <p:cNvSpPr/>
          <p:nvPr/>
        </p:nvSpPr>
        <p:spPr>
          <a:xfrm>
            <a:off x="6219825" y="2455544"/>
            <a:ext cx="4524375" cy="7162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54AF3C0-17A9-8630-183D-0BDF22706CFD}"/>
              </a:ext>
            </a:extLst>
          </p:cNvPr>
          <p:cNvSpPr/>
          <p:nvPr/>
        </p:nvSpPr>
        <p:spPr>
          <a:xfrm>
            <a:off x="4495800" y="4496742"/>
            <a:ext cx="4524375" cy="7162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4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华康俪金黑W8(P)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21159</TotalTime>
  <Words>807</Words>
  <Application>Microsoft Office PowerPoint</Application>
  <PresentationFormat>宽屏</PresentationFormat>
  <Paragraphs>240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-apple-system</vt:lpstr>
      <vt:lpstr>宋体</vt:lpstr>
      <vt:lpstr>Arial</vt:lpstr>
      <vt:lpstr>Calibri</vt:lpstr>
      <vt:lpstr>Cascadia Code</vt:lpstr>
      <vt:lpstr>Gill Sans MT</vt:lpstr>
      <vt:lpstr>Times New Roman</vt:lpstr>
      <vt:lpstr>Wingdings</vt:lpstr>
      <vt:lpstr>Office 主题</vt:lpstr>
      <vt:lpstr>PowerPoint 演示文稿</vt:lpstr>
      <vt:lpstr>内容一览</vt:lpstr>
      <vt:lpstr>优化器Optimizer</vt:lpstr>
      <vt:lpstr>优化器Optimizer</vt:lpstr>
      <vt:lpstr>优化器Optimizer</vt:lpstr>
      <vt:lpstr>优化器Optimizer</vt:lpstr>
      <vt:lpstr>优化器Optimizer</vt:lpstr>
      <vt:lpstr>优化器Optimizer</vt:lpstr>
      <vt:lpstr>优化器Optimizer</vt:lpstr>
      <vt:lpstr>优化器Optimizer</vt:lpstr>
      <vt:lpstr> from FNN to CNN </vt:lpstr>
      <vt:lpstr> from FNN to CNN </vt:lpstr>
      <vt:lpstr> from FNN to CNN </vt:lpstr>
      <vt:lpstr> from FNN to CNN </vt:lpstr>
      <vt:lpstr> from FNN to CNN </vt:lpstr>
      <vt:lpstr> from FNN to CNN </vt:lpstr>
      <vt:lpstr> from FNN to CNN </vt:lpstr>
      <vt:lpstr> from FNN to CNN </vt:lpstr>
      <vt:lpstr> from FNN to CNN </vt:lpstr>
      <vt:lpstr> from FNN to CNN </vt:lpstr>
      <vt:lpstr> from FNN to CNN </vt:lpstr>
      <vt:lpstr>实操：手写数字识别</vt:lpstr>
      <vt:lpstr>深度学习科研</vt:lpstr>
      <vt:lpstr>终端Terminal</vt:lpstr>
      <vt:lpstr>推荐</vt:lpstr>
      <vt:lpstr>推荐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Li</dc:creator>
  <cp:lastModifiedBy>sanae shirakawa</cp:lastModifiedBy>
  <cp:revision>1496</cp:revision>
  <cp:lastPrinted>2025-03-25T02:44:27Z</cp:lastPrinted>
  <dcterms:created xsi:type="dcterms:W3CDTF">2013-05-07T11:05:13Z</dcterms:created>
  <dcterms:modified xsi:type="dcterms:W3CDTF">2025-03-28T06:18:15Z</dcterms:modified>
</cp:coreProperties>
</file>