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uidui.com/editor/live/preview/p_nt81bzpszr3kly4dbyZmBTTrbSOxcFZb.148868830516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Future Mine Maintenance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Team: ByteMaker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Students from University of Waterloo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Yuqing Peng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Xiaochuan Yu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Xiaojun Yu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Haoran Wu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Suyu Zhuang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High cost of downtime due to maintenance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How can we optimize the schedule?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 Based Maintenance Schedule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We can do better than time based schedule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With data, we can model the degradation state of equipment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With a model, we can then optimize schedule based on cost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Collection Is Bottleneck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Collect more data, e.g. images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Consolidate data from different sources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Mobile app for operators to use to collect data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UI Mockup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Q &amp;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simple-dark-2</vt:lpstr>
      <vt:lpstr>Future Mine Maintenance</vt:lpstr>
      <vt:lpstr>Team</vt:lpstr>
      <vt:lpstr>Problem</vt:lpstr>
      <vt:lpstr>Condition Based Maintenance Schedule</vt:lpstr>
      <vt:lpstr>Data Collection Is Bottleneck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Mine Maintenance</dc:title>
  <cp:lastModifiedBy>Xiaojun YU</cp:lastModifiedBy>
  <cp:revision>1</cp:revision>
  <dcterms:modified xsi:type="dcterms:W3CDTF">2017-03-05T19:23:05Z</dcterms:modified>
</cp:coreProperties>
</file>