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17"/>
  </p:notesMasterIdLst>
  <p:sldIdLst>
    <p:sldId id="256" r:id="rId2"/>
    <p:sldId id="267" r:id="rId3"/>
    <p:sldId id="268" r:id="rId4"/>
    <p:sldId id="269" r:id="rId5"/>
    <p:sldId id="270" r:id="rId6"/>
    <p:sldId id="258" r:id="rId7"/>
    <p:sldId id="259" r:id="rId8"/>
    <p:sldId id="260" r:id="rId9"/>
    <p:sldId id="261" r:id="rId10"/>
    <p:sldId id="262" r:id="rId11"/>
    <p:sldId id="263" r:id="rId12"/>
    <p:sldId id="264" r:id="rId13"/>
    <p:sldId id="265" r:id="rId14"/>
    <p:sldId id="26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1FFBB1-9415-D058-7435-84472621C6DC}" v="946" dt="2021-04-11T18:37:52.5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47234C-FDC1-4F1E-B662-3EE5D883631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D1A7032-6B26-4FE8-BDD2-C29B3A502C81}">
      <dgm:prSet/>
      <dgm:spPr/>
      <dgm:t>
        <a:bodyPr/>
        <a:lstStyle/>
        <a:p>
          <a:pPr>
            <a:lnSpc>
              <a:spcPct val="100000"/>
            </a:lnSpc>
            <a:defRPr b="1"/>
          </a:pPr>
          <a:r>
            <a:rPr lang="en-US"/>
            <a:t>Easily identifies trends and patterns</a:t>
          </a:r>
        </a:p>
      </dgm:t>
    </dgm:pt>
    <dgm:pt modelId="{A19CFE02-2ECC-464D-A2E7-AF135B7D63E6}" type="parTrans" cxnId="{0D0B92A6-4C49-4B24-902B-B5DEDB6C3FB9}">
      <dgm:prSet/>
      <dgm:spPr/>
      <dgm:t>
        <a:bodyPr/>
        <a:lstStyle/>
        <a:p>
          <a:endParaRPr lang="en-US"/>
        </a:p>
      </dgm:t>
    </dgm:pt>
    <dgm:pt modelId="{4B350A9A-1F3B-4446-90DB-D53B6EC3E66A}" type="sibTrans" cxnId="{0D0B92A6-4C49-4B24-902B-B5DEDB6C3FB9}">
      <dgm:prSet/>
      <dgm:spPr/>
      <dgm:t>
        <a:bodyPr/>
        <a:lstStyle/>
        <a:p>
          <a:endParaRPr lang="en-US"/>
        </a:p>
      </dgm:t>
    </dgm:pt>
    <dgm:pt modelId="{36CB8881-F4FF-410E-B443-FA46D16686C9}">
      <dgm:prSet/>
      <dgm:spPr/>
      <dgm:t>
        <a:bodyPr/>
        <a:lstStyle/>
        <a:p>
          <a:pPr>
            <a:lnSpc>
              <a:spcPct val="100000"/>
            </a:lnSpc>
          </a:pPr>
          <a:r>
            <a:rPr lang="en-US"/>
            <a:t>Machine Learning can review large volumes of data and discover specific trends and patterns that would not be apparent to humans. </a:t>
          </a:r>
        </a:p>
      </dgm:t>
    </dgm:pt>
    <dgm:pt modelId="{6EEC43C7-DEEB-440F-B0F2-C705785E160A}" type="parTrans" cxnId="{96E0CD8E-5E48-4686-A7D0-A755BDB69EA1}">
      <dgm:prSet/>
      <dgm:spPr/>
      <dgm:t>
        <a:bodyPr/>
        <a:lstStyle/>
        <a:p>
          <a:endParaRPr lang="en-US"/>
        </a:p>
      </dgm:t>
    </dgm:pt>
    <dgm:pt modelId="{96733CE4-96B5-4DFA-8F75-FC9161B3304D}" type="sibTrans" cxnId="{96E0CD8E-5E48-4686-A7D0-A755BDB69EA1}">
      <dgm:prSet/>
      <dgm:spPr/>
      <dgm:t>
        <a:bodyPr/>
        <a:lstStyle/>
        <a:p>
          <a:endParaRPr lang="en-US"/>
        </a:p>
      </dgm:t>
    </dgm:pt>
    <dgm:pt modelId="{08253275-69DC-4CD7-A01C-25ECD7CE66AF}">
      <dgm:prSet/>
      <dgm:spPr/>
      <dgm:t>
        <a:bodyPr/>
        <a:lstStyle/>
        <a:p>
          <a:pPr>
            <a:lnSpc>
              <a:spcPct val="100000"/>
            </a:lnSpc>
            <a:defRPr b="1"/>
          </a:pPr>
          <a:r>
            <a:rPr lang="en-US"/>
            <a:t>No human intervention needed</a:t>
          </a:r>
        </a:p>
      </dgm:t>
    </dgm:pt>
    <dgm:pt modelId="{1C2265A9-083F-4229-A9EB-F73D1010F0B6}" type="parTrans" cxnId="{7870E628-D61E-40DF-A6AD-EF9E77789304}">
      <dgm:prSet/>
      <dgm:spPr/>
      <dgm:t>
        <a:bodyPr/>
        <a:lstStyle/>
        <a:p>
          <a:endParaRPr lang="en-US"/>
        </a:p>
      </dgm:t>
    </dgm:pt>
    <dgm:pt modelId="{3BFFBF69-AA36-4B20-BF34-535560933B82}" type="sibTrans" cxnId="{7870E628-D61E-40DF-A6AD-EF9E77789304}">
      <dgm:prSet/>
      <dgm:spPr/>
      <dgm:t>
        <a:bodyPr/>
        <a:lstStyle/>
        <a:p>
          <a:endParaRPr lang="en-US"/>
        </a:p>
      </dgm:t>
    </dgm:pt>
    <dgm:pt modelId="{F5333B2B-2DCF-44E5-B325-21D1216B55B2}">
      <dgm:prSet/>
      <dgm:spPr/>
      <dgm:t>
        <a:bodyPr/>
        <a:lstStyle/>
        <a:p>
          <a:pPr>
            <a:lnSpc>
              <a:spcPct val="100000"/>
            </a:lnSpc>
          </a:pPr>
          <a:r>
            <a:rPr lang="en-US"/>
            <a:t>With ML, you don’t need to babysit your project every step of the way. Since it means giving machines the ability to learn, it lets them make predictions and improve the algorithms on their own.</a:t>
          </a:r>
        </a:p>
      </dgm:t>
    </dgm:pt>
    <dgm:pt modelId="{ECD70C61-B5AD-4C8D-81A0-62DF6BBEBBDE}" type="parTrans" cxnId="{6C836493-BB7C-4DE9-8324-030F32E89551}">
      <dgm:prSet/>
      <dgm:spPr/>
      <dgm:t>
        <a:bodyPr/>
        <a:lstStyle/>
        <a:p>
          <a:endParaRPr lang="en-US"/>
        </a:p>
      </dgm:t>
    </dgm:pt>
    <dgm:pt modelId="{60859A42-AEB4-49DE-8A7B-EBFCFCAE7A4F}" type="sibTrans" cxnId="{6C836493-BB7C-4DE9-8324-030F32E89551}">
      <dgm:prSet/>
      <dgm:spPr/>
      <dgm:t>
        <a:bodyPr/>
        <a:lstStyle/>
        <a:p>
          <a:endParaRPr lang="en-US"/>
        </a:p>
      </dgm:t>
    </dgm:pt>
    <dgm:pt modelId="{39123341-32E7-4754-86A0-ACC387A7B589}">
      <dgm:prSet/>
      <dgm:spPr/>
      <dgm:t>
        <a:bodyPr/>
        <a:lstStyle/>
        <a:p>
          <a:pPr>
            <a:lnSpc>
              <a:spcPct val="100000"/>
            </a:lnSpc>
            <a:defRPr b="1"/>
          </a:pPr>
          <a:r>
            <a:rPr lang="en-US"/>
            <a:t>Continuous Improvement</a:t>
          </a:r>
        </a:p>
      </dgm:t>
    </dgm:pt>
    <dgm:pt modelId="{539DF3EE-3C53-4FA2-92A7-326C057E476E}" type="parTrans" cxnId="{ACA6F036-3AD8-4F25-AA1E-AC9BC7B5B7A6}">
      <dgm:prSet/>
      <dgm:spPr/>
      <dgm:t>
        <a:bodyPr/>
        <a:lstStyle/>
        <a:p>
          <a:endParaRPr lang="en-US"/>
        </a:p>
      </dgm:t>
    </dgm:pt>
    <dgm:pt modelId="{49EF3F34-850E-4991-8048-3E475448ED62}" type="sibTrans" cxnId="{ACA6F036-3AD8-4F25-AA1E-AC9BC7B5B7A6}">
      <dgm:prSet/>
      <dgm:spPr/>
      <dgm:t>
        <a:bodyPr/>
        <a:lstStyle/>
        <a:p>
          <a:endParaRPr lang="en-US"/>
        </a:p>
      </dgm:t>
    </dgm:pt>
    <dgm:pt modelId="{1D513B4A-18B6-4C43-BA5F-A65F23C177F6}">
      <dgm:prSet/>
      <dgm:spPr/>
      <dgm:t>
        <a:bodyPr/>
        <a:lstStyle/>
        <a:p>
          <a:pPr>
            <a:lnSpc>
              <a:spcPct val="100000"/>
            </a:lnSpc>
          </a:pPr>
          <a:r>
            <a:rPr lang="en-US"/>
            <a:t>As ML algorithms gain experience, they keep improving in accuracy and efficiency. This lets them make better decisions.</a:t>
          </a:r>
        </a:p>
      </dgm:t>
    </dgm:pt>
    <dgm:pt modelId="{65AB8E01-02A4-4B0F-883D-4E434579B788}" type="parTrans" cxnId="{555ED4B4-C307-43E7-B999-6EC7FE0CA4BA}">
      <dgm:prSet/>
      <dgm:spPr/>
      <dgm:t>
        <a:bodyPr/>
        <a:lstStyle/>
        <a:p>
          <a:endParaRPr lang="en-US"/>
        </a:p>
      </dgm:t>
    </dgm:pt>
    <dgm:pt modelId="{86D640C7-C997-4FCF-90A2-A08ADBB27364}" type="sibTrans" cxnId="{555ED4B4-C307-43E7-B999-6EC7FE0CA4BA}">
      <dgm:prSet/>
      <dgm:spPr/>
      <dgm:t>
        <a:bodyPr/>
        <a:lstStyle/>
        <a:p>
          <a:endParaRPr lang="en-US"/>
        </a:p>
      </dgm:t>
    </dgm:pt>
    <dgm:pt modelId="{20F8307C-9458-49B4-975C-9FBB20642FAD}">
      <dgm:prSet/>
      <dgm:spPr/>
      <dgm:t>
        <a:bodyPr/>
        <a:lstStyle/>
        <a:p>
          <a:pPr>
            <a:lnSpc>
              <a:spcPct val="100000"/>
            </a:lnSpc>
            <a:defRPr b="1"/>
          </a:pPr>
          <a:r>
            <a:rPr lang="en-US"/>
            <a:t>Handling multi-dimensional and multi-variety data</a:t>
          </a:r>
          <a:endParaRPr lang="en-US" dirty="0"/>
        </a:p>
      </dgm:t>
    </dgm:pt>
    <dgm:pt modelId="{FA2ACCF4-2523-49D3-8009-2079F9B4E967}" type="parTrans" cxnId="{1CB4E1CB-9D65-45A7-AC91-D521A8D4DA22}">
      <dgm:prSet/>
      <dgm:spPr/>
      <dgm:t>
        <a:bodyPr/>
        <a:lstStyle/>
        <a:p>
          <a:endParaRPr lang="en-US"/>
        </a:p>
      </dgm:t>
    </dgm:pt>
    <dgm:pt modelId="{D5D867FF-C7C5-454E-BC02-67B3CC464EE3}" type="sibTrans" cxnId="{1CB4E1CB-9D65-45A7-AC91-D521A8D4DA22}">
      <dgm:prSet/>
      <dgm:spPr/>
      <dgm:t>
        <a:bodyPr/>
        <a:lstStyle/>
        <a:p>
          <a:endParaRPr lang="en-US"/>
        </a:p>
      </dgm:t>
    </dgm:pt>
    <dgm:pt modelId="{616DDC25-8CD1-488D-911C-89E18F9ED36D}">
      <dgm:prSet/>
      <dgm:spPr/>
      <dgm:t>
        <a:bodyPr/>
        <a:lstStyle/>
        <a:p>
          <a:pPr>
            <a:lnSpc>
              <a:spcPct val="100000"/>
            </a:lnSpc>
          </a:pPr>
          <a:r>
            <a:rPr lang="en-US"/>
            <a:t>Machine Learning algorithms are good at handling data that are multi-dimensional and multi-variety, and they can do this in dynamic or uncertain environments.</a:t>
          </a:r>
          <a:endParaRPr lang="en-US" dirty="0"/>
        </a:p>
      </dgm:t>
    </dgm:pt>
    <dgm:pt modelId="{6AAD45BE-6AE2-4C2F-A758-94B90D88EBF6}" type="parTrans" cxnId="{21038CDD-897C-49EE-927C-087FBB28C132}">
      <dgm:prSet/>
      <dgm:spPr/>
      <dgm:t>
        <a:bodyPr/>
        <a:lstStyle/>
        <a:p>
          <a:endParaRPr lang="en-US"/>
        </a:p>
      </dgm:t>
    </dgm:pt>
    <dgm:pt modelId="{C007454E-16FD-40FB-A8F7-F2EF83C8FC02}" type="sibTrans" cxnId="{21038CDD-897C-49EE-927C-087FBB28C132}">
      <dgm:prSet/>
      <dgm:spPr/>
      <dgm:t>
        <a:bodyPr/>
        <a:lstStyle/>
        <a:p>
          <a:endParaRPr lang="en-US"/>
        </a:p>
      </dgm:t>
    </dgm:pt>
    <dgm:pt modelId="{C2FD7B4D-133F-4CE1-A741-8C1FF74CAB90}">
      <dgm:prSet/>
      <dgm:spPr/>
      <dgm:t>
        <a:bodyPr/>
        <a:lstStyle/>
        <a:p>
          <a:pPr>
            <a:lnSpc>
              <a:spcPct val="100000"/>
            </a:lnSpc>
            <a:defRPr b="1"/>
          </a:pPr>
          <a:r>
            <a:rPr lang="en-US"/>
            <a:t>Wide Applications</a:t>
          </a:r>
        </a:p>
      </dgm:t>
    </dgm:pt>
    <dgm:pt modelId="{E2618646-7896-419C-9FC9-A06C0646725A}" type="parTrans" cxnId="{BCBDACA4-A5C1-4A46-AF3A-A9DD40BD00BE}">
      <dgm:prSet/>
      <dgm:spPr/>
      <dgm:t>
        <a:bodyPr/>
        <a:lstStyle/>
        <a:p>
          <a:endParaRPr lang="en-US"/>
        </a:p>
      </dgm:t>
    </dgm:pt>
    <dgm:pt modelId="{0801C2D6-3CA4-4038-988A-BB86C4EB9574}" type="sibTrans" cxnId="{BCBDACA4-A5C1-4A46-AF3A-A9DD40BD00BE}">
      <dgm:prSet/>
      <dgm:spPr/>
      <dgm:t>
        <a:bodyPr/>
        <a:lstStyle/>
        <a:p>
          <a:endParaRPr lang="en-US"/>
        </a:p>
      </dgm:t>
    </dgm:pt>
    <dgm:pt modelId="{EBB4AB71-7D8D-4819-8F09-F25E4E1D60F8}">
      <dgm:prSet/>
      <dgm:spPr/>
      <dgm:t>
        <a:bodyPr/>
        <a:lstStyle/>
        <a:p>
          <a:pPr>
            <a:lnSpc>
              <a:spcPct val="100000"/>
            </a:lnSpc>
          </a:pPr>
          <a:r>
            <a:rPr lang="en-US"/>
            <a:t>ML has a wide variety of applications. This means that we can apply ML on any of the major fields.</a:t>
          </a:r>
        </a:p>
      </dgm:t>
    </dgm:pt>
    <dgm:pt modelId="{275CD382-DE1F-409D-AAEA-9E2E755AF4E1}" type="parTrans" cxnId="{D1E0809F-CA49-4CFE-8FFD-600707B1246F}">
      <dgm:prSet/>
      <dgm:spPr/>
      <dgm:t>
        <a:bodyPr/>
        <a:lstStyle/>
        <a:p>
          <a:endParaRPr lang="en-US"/>
        </a:p>
      </dgm:t>
    </dgm:pt>
    <dgm:pt modelId="{8D2AF0ED-9D63-421E-9F47-CB21DECFA479}" type="sibTrans" cxnId="{D1E0809F-CA49-4CFE-8FFD-600707B1246F}">
      <dgm:prSet/>
      <dgm:spPr/>
      <dgm:t>
        <a:bodyPr/>
        <a:lstStyle/>
        <a:p>
          <a:endParaRPr lang="en-US"/>
        </a:p>
      </dgm:t>
    </dgm:pt>
    <dgm:pt modelId="{4A141422-998C-4B38-84F6-1CBBE3C9E787}" type="pres">
      <dgm:prSet presAssocID="{6647234C-FDC1-4F1E-B662-3EE5D883631F}" presName="root" presStyleCnt="0">
        <dgm:presLayoutVars>
          <dgm:dir/>
          <dgm:resizeHandles val="exact"/>
        </dgm:presLayoutVars>
      </dgm:prSet>
      <dgm:spPr/>
    </dgm:pt>
    <dgm:pt modelId="{F94CE4B2-0D27-45DC-A8DC-DA9321D7BAFF}" type="pres">
      <dgm:prSet presAssocID="{9D1A7032-6B26-4FE8-BDD2-C29B3A502C81}" presName="compNode" presStyleCnt="0"/>
      <dgm:spPr/>
    </dgm:pt>
    <dgm:pt modelId="{550719F9-DC67-4ABE-8041-7ADCA79C2C44}" type="pres">
      <dgm:prSet presAssocID="{9D1A7032-6B26-4FE8-BDD2-C29B3A502C8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865088D-48D2-4AA3-B452-DB94B2A553C1}" type="pres">
      <dgm:prSet presAssocID="{9D1A7032-6B26-4FE8-BDD2-C29B3A502C81}" presName="iconSpace" presStyleCnt="0"/>
      <dgm:spPr/>
    </dgm:pt>
    <dgm:pt modelId="{D8F20B3F-D449-4559-884F-7BB1F6C8B54F}" type="pres">
      <dgm:prSet presAssocID="{9D1A7032-6B26-4FE8-BDD2-C29B3A502C81}" presName="parTx" presStyleLbl="revTx" presStyleIdx="0" presStyleCnt="10">
        <dgm:presLayoutVars>
          <dgm:chMax val="0"/>
          <dgm:chPref val="0"/>
        </dgm:presLayoutVars>
      </dgm:prSet>
      <dgm:spPr/>
    </dgm:pt>
    <dgm:pt modelId="{00E422BA-1608-413E-97DB-46887FD4FFF3}" type="pres">
      <dgm:prSet presAssocID="{9D1A7032-6B26-4FE8-BDD2-C29B3A502C81}" presName="txSpace" presStyleCnt="0"/>
      <dgm:spPr/>
    </dgm:pt>
    <dgm:pt modelId="{2146EADB-5FA9-451F-AB1C-053E21307F19}" type="pres">
      <dgm:prSet presAssocID="{9D1A7032-6B26-4FE8-BDD2-C29B3A502C81}" presName="desTx" presStyleLbl="revTx" presStyleIdx="1" presStyleCnt="10">
        <dgm:presLayoutVars/>
      </dgm:prSet>
      <dgm:spPr/>
    </dgm:pt>
    <dgm:pt modelId="{CE70D002-4EB8-498B-88CB-6101B69A5DFD}" type="pres">
      <dgm:prSet presAssocID="{4B350A9A-1F3B-4446-90DB-D53B6EC3E66A}" presName="sibTrans" presStyleCnt="0"/>
      <dgm:spPr/>
    </dgm:pt>
    <dgm:pt modelId="{E6FA66DD-2D32-4501-9624-EFE39C77164A}" type="pres">
      <dgm:prSet presAssocID="{08253275-69DC-4CD7-A01C-25ECD7CE66AF}" presName="compNode" presStyleCnt="0"/>
      <dgm:spPr/>
    </dgm:pt>
    <dgm:pt modelId="{933D9BA5-0AA3-46AF-BE8D-5D5B9B8058F2}" type="pres">
      <dgm:prSet presAssocID="{08253275-69DC-4CD7-A01C-25ECD7CE66A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BE538D1C-FEE2-42E6-B397-FA19BC70FC1D}" type="pres">
      <dgm:prSet presAssocID="{08253275-69DC-4CD7-A01C-25ECD7CE66AF}" presName="iconSpace" presStyleCnt="0"/>
      <dgm:spPr/>
    </dgm:pt>
    <dgm:pt modelId="{153CF886-95A1-40F7-BE08-814286971F1C}" type="pres">
      <dgm:prSet presAssocID="{08253275-69DC-4CD7-A01C-25ECD7CE66AF}" presName="parTx" presStyleLbl="revTx" presStyleIdx="2" presStyleCnt="10">
        <dgm:presLayoutVars>
          <dgm:chMax val="0"/>
          <dgm:chPref val="0"/>
        </dgm:presLayoutVars>
      </dgm:prSet>
      <dgm:spPr/>
    </dgm:pt>
    <dgm:pt modelId="{F34C166F-14E5-4E55-B918-CED247B98BF0}" type="pres">
      <dgm:prSet presAssocID="{08253275-69DC-4CD7-A01C-25ECD7CE66AF}" presName="txSpace" presStyleCnt="0"/>
      <dgm:spPr/>
    </dgm:pt>
    <dgm:pt modelId="{31686528-6AD2-49AE-BA67-ECA61683EBCF}" type="pres">
      <dgm:prSet presAssocID="{08253275-69DC-4CD7-A01C-25ECD7CE66AF}" presName="desTx" presStyleLbl="revTx" presStyleIdx="3" presStyleCnt="10">
        <dgm:presLayoutVars/>
      </dgm:prSet>
      <dgm:spPr/>
    </dgm:pt>
    <dgm:pt modelId="{7D94BDF2-2492-4CBC-8F92-87FA88F1214E}" type="pres">
      <dgm:prSet presAssocID="{3BFFBF69-AA36-4B20-BF34-535560933B82}" presName="sibTrans" presStyleCnt="0"/>
      <dgm:spPr/>
    </dgm:pt>
    <dgm:pt modelId="{D692BEEF-951B-4941-8526-BFEB750C0F63}" type="pres">
      <dgm:prSet presAssocID="{39123341-32E7-4754-86A0-ACC387A7B589}" presName="compNode" presStyleCnt="0"/>
      <dgm:spPr/>
    </dgm:pt>
    <dgm:pt modelId="{BAA6FEFC-9976-42F7-922B-50C8B1BFB4DE}" type="pres">
      <dgm:prSet presAssocID="{39123341-32E7-4754-86A0-ACC387A7B58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2308898A-45FD-42AC-AD9A-64D8584F3446}" type="pres">
      <dgm:prSet presAssocID="{39123341-32E7-4754-86A0-ACC387A7B589}" presName="iconSpace" presStyleCnt="0"/>
      <dgm:spPr/>
    </dgm:pt>
    <dgm:pt modelId="{1ACEA266-7FF5-4FE4-90CE-E9CEA389F013}" type="pres">
      <dgm:prSet presAssocID="{39123341-32E7-4754-86A0-ACC387A7B589}" presName="parTx" presStyleLbl="revTx" presStyleIdx="4" presStyleCnt="10">
        <dgm:presLayoutVars>
          <dgm:chMax val="0"/>
          <dgm:chPref val="0"/>
        </dgm:presLayoutVars>
      </dgm:prSet>
      <dgm:spPr/>
    </dgm:pt>
    <dgm:pt modelId="{CCC272F1-AE31-44F8-AF80-0AC563E48DB3}" type="pres">
      <dgm:prSet presAssocID="{39123341-32E7-4754-86A0-ACC387A7B589}" presName="txSpace" presStyleCnt="0"/>
      <dgm:spPr/>
    </dgm:pt>
    <dgm:pt modelId="{C901E87B-401C-4A3B-B880-B4E8B735E81F}" type="pres">
      <dgm:prSet presAssocID="{39123341-32E7-4754-86A0-ACC387A7B589}" presName="desTx" presStyleLbl="revTx" presStyleIdx="5" presStyleCnt="10">
        <dgm:presLayoutVars/>
      </dgm:prSet>
      <dgm:spPr/>
    </dgm:pt>
    <dgm:pt modelId="{594BB1EB-110E-4500-8F63-6860E26CC1F4}" type="pres">
      <dgm:prSet presAssocID="{49EF3F34-850E-4991-8048-3E475448ED62}" presName="sibTrans" presStyleCnt="0"/>
      <dgm:spPr/>
    </dgm:pt>
    <dgm:pt modelId="{9702ED53-C3D5-4378-8DA5-AC7D9A14E228}" type="pres">
      <dgm:prSet presAssocID="{20F8307C-9458-49B4-975C-9FBB20642FAD}" presName="compNode" presStyleCnt="0"/>
      <dgm:spPr/>
    </dgm:pt>
    <dgm:pt modelId="{6A26D943-EE4E-4F59-8457-48C0029AEAAD}" type="pres">
      <dgm:prSet presAssocID="{20F8307C-9458-49B4-975C-9FBB20642FA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A2D025E7-E59B-42A8-BD5D-71306A13E1A2}" type="pres">
      <dgm:prSet presAssocID="{20F8307C-9458-49B4-975C-9FBB20642FAD}" presName="iconSpace" presStyleCnt="0"/>
      <dgm:spPr/>
    </dgm:pt>
    <dgm:pt modelId="{F07A8E9D-C8D4-4A7C-85C7-D5E508876B6D}" type="pres">
      <dgm:prSet presAssocID="{20F8307C-9458-49B4-975C-9FBB20642FAD}" presName="parTx" presStyleLbl="revTx" presStyleIdx="6" presStyleCnt="10">
        <dgm:presLayoutVars>
          <dgm:chMax val="0"/>
          <dgm:chPref val="0"/>
        </dgm:presLayoutVars>
      </dgm:prSet>
      <dgm:spPr/>
    </dgm:pt>
    <dgm:pt modelId="{F40C37A2-BBD7-4530-BB71-8F30867870FA}" type="pres">
      <dgm:prSet presAssocID="{20F8307C-9458-49B4-975C-9FBB20642FAD}" presName="txSpace" presStyleCnt="0"/>
      <dgm:spPr/>
    </dgm:pt>
    <dgm:pt modelId="{E7BC3403-D16B-4FD2-A8A1-5E94FF62DCDF}" type="pres">
      <dgm:prSet presAssocID="{20F8307C-9458-49B4-975C-9FBB20642FAD}" presName="desTx" presStyleLbl="revTx" presStyleIdx="7" presStyleCnt="10">
        <dgm:presLayoutVars/>
      </dgm:prSet>
      <dgm:spPr/>
    </dgm:pt>
    <dgm:pt modelId="{92E20274-6110-4550-B8A3-07FCFD19C18D}" type="pres">
      <dgm:prSet presAssocID="{D5D867FF-C7C5-454E-BC02-67B3CC464EE3}" presName="sibTrans" presStyleCnt="0"/>
      <dgm:spPr/>
    </dgm:pt>
    <dgm:pt modelId="{F4EBC432-7E49-4908-A4C7-00572A29C9D3}" type="pres">
      <dgm:prSet presAssocID="{C2FD7B4D-133F-4CE1-A741-8C1FF74CAB90}" presName="compNode" presStyleCnt="0"/>
      <dgm:spPr/>
    </dgm:pt>
    <dgm:pt modelId="{A1CA7E24-B1D6-4EA6-99D3-AC4E1B9A78D2}" type="pres">
      <dgm:prSet presAssocID="{C2FD7B4D-133F-4CE1-A741-8C1FF74CAB9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tubes"/>
        </a:ext>
      </dgm:extLst>
    </dgm:pt>
    <dgm:pt modelId="{1CA1C8FF-4515-4C14-AED3-31C8C0214B2C}" type="pres">
      <dgm:prSet presAssocID="{C2FD7B4D-133F-4CE1-A741-8C1FF74CAB90}" presName="iconSpace" presStyleCnt="0"/>
      <dgm:spPr/>
    </dgm:pt>
    <dgm:pt modelId="{AA0E11F3-9A55-4C29-A32C-74412826525B}" type="pres">
      <dgm:prSet presAssocID="{C2FD7B4D-133F-4CE1-A741-8C1FF74CAB90}" presName="parTx" presStyleLbl="revTx" presStyleIdx="8" presStyleCnt="10">
        <dgm:presLayoutVars>
          <dgm:chMax val="0"/>
          <dgm:chPref val="0"/>
        </dgm:presLayoutVars>
      </dgm:prSet>
      <dgm:spPr/>
    </dgm:pt>
    <dgm:pt modelId="{2F127928-892E-4FC8-9F50-866C112D80E3}" type="pres">
      <dgm:prSet presAssocID="{C2FD7B4D-133F-4CE1-A741-8C1FF74CAB90}" presName="txSpace" presStyleCnt="0"/>
      <dgm:spPr/>
    </dgm:pt>
    <dgm:pt modelId="{1A0ECF0D-BA8F-4317-A5E1-677651F93293}" type="pres">
      <dgm:prSet presAssocID="{C2FD7B4D-133F-4CE1-A741-8C1FF74CAB90}" presName="desTx" presStyleLbl="revTx" presStyleIdx="9" presStyleCnt="10">
        <dgm:presLayoutVars/>
      </dgm:prSet>
      <dgm:spPr/>
    </dgm:pt>
  </dgm:ptLst>
  <dgm:cxnLst>
    <dgm:cxn modelId="{81295812-470A-F941-B99D-3A86B5C37E7D}" type="presOf" srcId="{EBB4AB71-7D8D-4819-8F09-F25E4E1D60F8}" destId="{1A0ECF0D-BA8F-4317-A5E1-677651F93293}" srcOrd="0" destOrd="0" presId="urn:microsoft.com/office/officeart/2018/2/layout/IconLabelDescriptionList"/>
    <dgm:cxn modelId="{7870E628-D61E-40DF-A6AD-EF9E77789304}" srcId="{6647234C-FDC1-4F1E-B662-3EE5D883631F}" destId="{08253275-69DC-4CD7-A01C-25ECD7CE66AF}" srcOrd="1" destOrd="0" parTransId="{1C2265A9-083F-4229-A9EB-F73D1010F0B6}" sibTransId="{3BFFBF69-AA36-4B20-BF34-535560933B82}"/>
    <dgm:cxn modelId="{ACA6F036-3AD8-4F25-AA1E-AC9BC7B5B7A6}" srcId="{6647234C-FDC1-4F1E-B662-3EE5D883631F}" destId="{39123341-32E7-4754-86A0-ACC387A7B589}" srcOrd="2" destOrd="0" parTransId="{539DF3EE-3C53-4FA2-92A7-326C057E476E}" sibTransId="{49EF3F34-850E-4991-8048-3E475448ED62}"/>
    <dgm:cxn modelId="{160F0F39-55B5-C64A-B1F5-6E9337D62C2B}" type="presOf" srcId="{08253275-69DC-4CD7-A01C-25ECD7CE66AF}" destId="{153CF886-95A1-40F7-BE08-814286971F1C}" srcOrd="0" destOrd="0" presId="urn:microsoft.com/office/officeart/2018/2/layout/IconLabelDescriptionList"/>
    <dgm:cxn modelId="{0A180756-E357-1947-97E9-A1457F21C355}" type="presOf" srcId="{39123341-32E7-4754-86A0-ACC387A7B589}" destId="{1ACEA266-7FF5-4FE4-90CE-E9CEA389F013}" srcOrd="0" destOrd="0" presId="urn:microsoft.com/office/officeart/2018/2/layout/IconLabelDescriptionList"/>
    <dgm:cxn modelId="{8C83BE6E-4256-D841-904C-3CD6DAFA3EFF}" type="presOf" srcId="{1D513B4A-18B6-4C43-BA5F-A65F23C177F6}" destId="{C901E87B-401C-4A3B-B880-B4E8B735E81F}" srcOrd="0" destOrd="0" presId="urn:microsoft.com/office/officeart/2018/2/layout/IconLabelDescriptionList"/>
    <dgm:cxn modelId="{37AA0F73-99C8-744B-9C4C-481C51FC550A}" type="presOf" srcId="{36CB8881-F4FF-410E-B443-FA46D16686C9}" destId="{2146EADB-5FA9-451F-AB1C-053E21307F19}" srcOrd="0" destOrd="0" presId="urn:microsoft.com/office/officeart/2018/2/layout/IconLabelDescriptionList"/>
    <dgm:cxn modelId="{5CBF2476-242D-5746-8BDF-3A9663809456}" type="presOf" srcId="{9D1A7032-6B26-4FE8-BDD2-C29B3A502C81}" destId="{D8F20B3F-D449-4559-884F-7BB1F6C8B54F}" srcOrd="0" destOrd="0" presId="urn:microsoft.com/office/officeart/2018/2/layout/IconLabelDescriptionList"/>
    <dgm:cxn modelId="{96E0CD8E-5E48-4686-A7D0-A755BDB69EA1}" srcId="{9D1A7032-6B26-4FE8-BDD2-C29B3A502C81}" destId="{36CB8881-F4FF-410E-B443-FA46D16686C9}" srcOrd="0" destOrd="0" parTransId="{6EEC43C7-DEEB-440F-B0F2-C705785E160A}" sibTransId="{96733CE4-96B5-4DFA-8F75-FC9161B3304D}"/>
    <dgm:cxn modelId="{21892991-2C00-1946-B63A-57B5D431C4D9}" type="presOf" srcId="{C2FD7B4D-133F-4CE1-A741-8C1FF74CAB90}" destId="{AA0E11F3-9A55-4C29-A32C-74412826525B}" srcOrd="0" destOrd="0" presId="urn:microsoft.com/office/officeart/2018/2/layout/IconLabelDescriptionList"/>
    <dgm:cxn modelId="{6C836493-BB7C-4DE9-8324-030F32E89551}" srcId="{08253275-69DC-4CD7-A01C-25ECD7CE66AF}" destId="{F5333B2B-2DCF-44E5-B325-21D1216B55B2}" srcOrd="0" destOrd="0" parTransId="{ECD70C61-B5AD-4C8D-81A0-62DF6BBEBBDE}" sibTransId="{60859A42-AEB4-49DE-8A7B-EBFCFCAE7A4F}"/>
    <dgm:cxn modelId="{D1E0809F-CA49-4CFE-8FFD-600707B1246F}" srcId="{C2FD7B4D-133F-4CE1-A741-8C1FF74CAB90}" destId="{EBB4AB71-7D8D-4819-8F09-F25E4E1D60F8}" srcOrd="0" destOrd="0" parTransId="{275CD382-DE1F-409D-AAEA-9E2E755AF4E1}" sibTransId="{8D2AF0ED-9D63-421E-9F47-CB21DECFA479}"/>
    <dgm:cxn modelId="{1AFE27A3-F0D2-C94A-8887-E5017172D9F4}" type="presOf" srcId="{616DDC25-8CD1-488D-911C-89E18F9ED36D}" destId="{E7BC3403-D16B-4FD2-A8A1-5E94FF62DCDF}" srcOrd="0" destOrd="0" presId="urn:microsoft.com/office/officeart/2018/2/layout/IconLabelDescriptionList"/>
    <dgm:cxn modelId="{BCBDACA4-A5C1-4A46-AF3A-A9DD40BD00BE}" srcId="{6647234C-FDC1-4F1E-B662-3EE5D883631F}" destId="{C2FD7B4D-133F-4CE1-A741-8C1FF74CAB90}" srcOrd="4" destOrd="0" parTransId="{E2618646-7896-419C-9FC9-A06C0646725A}" sibTransId="{0801C2D6-3CA4-4038-988A-BB86C4EB9574}"/>
    <dgm:cxn modelId="{0D0B92A6-4C49-4B24-902B-B5DEDB6C3FB9}" srcId="{6647234C-FDC1-4F1E-B662-3EE5D883631F}" destId="{9D1A7032-6B26-4FE8-BDD2-C29B3A502C81}" srcOrd="0" destOrd="0" parTransId="{A19CFE02-2ECC-464D-A2E7-AF135B7D63E6}" sibTransId="{4B350A9A-1F3B-4446-90DB-D53B6EC3E66A}"/>
    <dgm:cxn modelId="{848DBCA8-2B04-AA41-8446-334F5B21E783}" type="presOf" srcId="{6647234C-FDC1-4F1E-B662-3EE5D883631F}" destId="{4A141422-998C-4B38-84F6-1CBBE3C9E787}" srcOrd="0" destOrd="0" presId="urn:microsoft.com/office/officeart/2018/2/layout/IconLabelDescriptionList"/>
    <dgm:cxn modelId="{6A76F2AA-7B17-E840-AFE7-F66684198024}" type="presOf" srcId="{F5333B2B-2DCF-44E5-B325-21D1216B55B2}" destId="{31686528-6AD2-49AE-BA67-ECA61683EBCF}" srcOrd="0" destOrd="0" presId="urn:microsoft.com/office/officeart/2018/2/layout/IconLabelDescriptionList"/>
    <dgm:cxn modelId="{555ED4B4-C307-43E7-B999-6EC7FE0CA4BA}" srcId="{39123341-32E7-4754-86A0-ACC387A7B589}" destId="{1D513B4A-18B6-4C43-BA5F-A65F23C177F6}" srcOrd="0" destOrd="0" parTransId="{65AB8E01-02A4-4B0F-883D-4E434579B788}" sibTransId="{86D640C7-C997-4FCF-90A2-A08ADBB27364}"/>
    <dgm:cxn modelId="{1CB4E1CB-9D65-45A7-AC91-D521A8D4DA22}" srcId="{6647234C-FDC1-4F1E-B662-3EE5D883631F}" destId="{20F8307C-9458-49B4-975C-9FBB20642FAD}" srcOrd="3" destOrd="0" parTransId="{FA2ACCF4-2523-49D3-8009-2079F9B4E967}" sibTransId="{D5D867FF-C7C5-454E-BC02-67B3CC464EE3}"/>
    <dgm:cxn modelId="{21038CDD-897C-49EE-927C-087FBB28C132}" srcId="{20F8307C-9458-49B4-975C-9FBB20642FAD}" destId="{616DDC25-8CD1-488D-911C-89E18F9ED36D}" srcOrd="0" destOrd="0" parTransId="{6AAD45BE-6AE2-4C2F-A758-94B90D88EBF6}" sibTransId="{C007454E-16FD-40FB-A8F7-F2EF83C8FC02}"/>
    <dgm:cxn modelId="{84BF41F3-0703-8645-B4E2-E9500427FD2B}" type="presOf" srcId="{20F8307C-9458-49B4-975C-9FBB20642FAD}" destId="{F07A8E9D-C8D4-4A7C-85C7-D5E508876B6D}" srcOrd="0" destOrd="0" presId="urn:microsoft.com/office/officeart/2018/2/layout/IconLabelDescriptionList"/>
    <dgm:cxn modelId="{2F1447C7-EF5A-5044-9D43-4D8EC2FCAC9B}" type="presParOf" srcId="{4A141422-998C-4B38-84F6-1CBBE3C9E787}" destId="{F94CE4B2-0D27-45DC-A8DC-DA9321D7BAFF}" srcOrd="0" destOrd="0" presId="urn:microsoft.com/office/officeart/2018/2/layout/IconLabelDescriptionList"/>
    <dgm:cxn modelId="{0D8A22F5-3A0E-BE47-BF07-F5AD2B13076D}" type="presParOf" srcId="{F94CE4B2-0D27-45DC-A8DC-DA9321D7BAFF}" destId="{550719F9-DC67-4ABE-8041-7ADCA79C2C44}" srcOrd="0" destOrd="0" presId="urn:microsoft.com/office/officeart/2018/2/layout/IconLabelDescriptionList"/>
    <dgm:cxn modelId="{71BB6C6A-5ECA-B34E-A766-51632E5F46F5}" type="presParOf" srcId="{F94CE4B2-0D27-45DC-A8DC-DA9321D7BAFF}" destId="{B865088D-48D2-4AA3-B452-DB94B2A553C1}" srcOrd="1" destOrd="0" presId="urn:microsoft.com/office/officeart/2018/2/layout/IconLabelDescriptionList"/>
    <dgm:cxn modelId="{682BB65E-6694-2642-8F84-71D4F5DF7214}" type="presParOf" srcId="{F94CE4B2-0D27-45DC-A8DC-DA9321D7BAFF}" destId="{D8F20B3F-D449-4559-884F-7BB1F6C8B54F}" srcOrd="2" destOrd="0" presId="urn:microsoft.com/office/officeart/2018/2/layout/IconLabelDescriptionList"/>
    <dgm:cxn modelId="{E873CC5F-7229-154E-A9B4-C9C9D2025276}" type="presParOf" srcId="{F94CE4B2-0D27-45DC-A8DC-DA9321D7BAFF}" destId="{00E422BA-1608-413E-97DB-46887FD4FFF3}" srcOrd="3" destOrd="0" presId="urn:microsoft.com/office/officeart/2018/2/layout/IconLabelDescriptionList"/>
    <dgm:cxn modelId="{0CDDBB84-F029-394B-9053-55FAA8D6AFDD}" type="presParOf" srcId="{F94CE4B2-0D27-45DC-A8DC-DA9321D7BAFF}" destId="{2146EADB-5FA9-451F-AB1C-053E21307F19}" srcOrd="4" destOrd="0" presId="urn:microsoft.com/office/officeart/2018/2/layout/IconLabelDescriptionList"/>
    <dgm:cxn modelId="{A470CE64-67FB-E147-A8EC-35B3625ACB41}" type="presParOf" srcId="{4A141422-998C-4B38-84F6-1CBBE3C9E787}" destId="{CE70D002-4EB8-498B-88CB-6101B69A5DFD}" srcOrd="1" destOrd="0" presId="urn:microsoft.com/office/officeart/2018/2/layout/IconLabelDescriptionList"/>
    <dgm:cxn modelId="{EE6B819D-4A99-1146-B2DB-3790A682ECC4}" type="presParOf" srcId="{4A141422-998C-4B38-84F6-1CBBE3C9E787}" destId="{E6FA66DD-2D32-4501-9624-EFE39C77164A}" srcOrd="2" destOrd="0" presId="urn:microsoft.com/office/officeart/2018/2/layout/IconLabelDescriptionList"/>
    <dgm:cxn modelId="{F88CE34E-395C-E649-A6E5-C2C884D835A2}" type="presParOf" srcId="{E6FA66DD-2D32-4501-9624-EFE39C77164A}" destId="{933D9BA5-0AA3-46AF-BE8D-5D5B9B8058F2}" srcOrd="0" destOrd="0" presId="urn:microsoft.com/office/officeart/2018/2/layout/IconLabelDescriptionList"/>
    <dgm:cxn modelId="{742FAEE5-F1C6-B543-8097-0A7888B70E57}" type="presParOf" srcId="{E6FA66DD-2D32-4501-9624-EFE39C77164A}" destId="{BE538D1C-FEE2-42E6-B397-FA19BC70FC1D}" srcOrd="1" destOrd="0" presId="urn:microsoft.com/office/officeart/2018/2/layout/IconLabelDescriptionList"/>
    <dgm:cxn modelId="{5DDE5957-F045-884A-B610-1F9E218BC083}" type="presParOf" srcId="{E6FA66DD-2D32-4501-9624-EFE39C77164A}" destId="{153CF886-95A1-40F7-BE08-814286971F1C}" srcOrd="2" destOrd="0" presId="urn:microsoft.com/office/officeart/2018/2/layout/IconLabelDescriptionList"/>
    <dgm:cxn modelId="{388DE3D5-66CE-A848-BA4A-4C26227417BA}" type="presParOf" srcId="{E6FA66DD-2D32-4501-9624-EFE39C77164A}" destId="{F34C166F-14E5-4E55-B918-CED247B98BF0}" srcOrd="3" destOrd="0" presId="urn:microsoft.com/office/officeart/2018/2/layout/IconLabelDescriptionList"/>
    <dgm:cxn modelId="{915A2268-0E36-A046-AF9F-316B4E67D0CF}" type="presParOf" srcId="{E6FA66DD-2D32-4501-9624-EFE39C77164A}" destId="{31686528-6AD2-49AE-BA67-ECA61683EBCF}" srcOrd="4" destOrd="0" presId="urn:microsoft.com/office/officeart/2018/2/layout/IconLabelDescriptionList"/>
    <dgm:cxn modelId="{4405A409-5B07-0B40-A10A-869B06CF5601}" type="presParOf" srcId="{4A141422-998C-4B38-84F6-1CBBE3C9E787}" destId="{7D94BDF2-2492-4CBC-8F92-87FA88F1214E}" srcOrd="3" destOrd="0" presId="urn:microsoft.com/office/officeart/2018/2/layout/IconLabelDescriptionList"/>
    <dgm:cxn modelId="{7CB12EF0-BF8B-3D4A-B82C-97ED2B13B598}" type="presParOf" srcId="{4A141422-998C-4B38-84F6-1CBBE3C9E787}" destId="{D692BEEF-951B-4941-8526-BFEB750C0F63}" srcOrd="4" destOrd="0" presId="urn:microsoft.com/office/officeart/2018/2/layout/IconLabelDescriptionList"/>
    <dgm:cxn modelId="{EA11A77A-23BA-1049-BB30-018C170BA687}" type="presParOf" srcId="{D692BEEF-951B-4941-8526-BFEB750C0F63}" destId="{BAA6FEFC-9976-42F7-922B-50C8B1BFB4DE}" srcOrd="0" destOrd="0" presId="urn:microsoft.com/office/officeart/2018/2/layout/IconLabelDescriptionList"/>
    <dgm:cxn modelId="{4EE9CD1D-6BE3-754A-A37E-10DEBA0AF08A}" type="presParOf" srcId="{D692BEEF-951B-4941-8526-BFEB750C0F63}" destId="{2308898A-45FD-42AC-AD9A-64D8584F3446}" srcOrd="1" destOrd="0" presId="urn:microsoft.com/office/officeart/2018/2/layout/IconLabelDescriptionList"/>
    <dgm:cxn modelId="{F05D3A23-564B-264A-AA3E-6CB9943E825E}" type="presParOf" srcId="{D692BEEF-951B-4941-8526-BFEB750C0F63}" destId="{1ACEA266-7FF5-4FE4-90CE-E9CEA389F013}" srcOrd="2" destOrd="0" presId="urn:microsoft.com/office/officeart/2018/2/layout/IconLabelDescriptionList"/>
    <dgm:cxn modelId="{34913D3C-2263-1D44-84BC-72D6D7CCBBD3}" type="presParOf" srcId="{D692BEEF-951B-4941-8526-BFEB750C0F63}" destId="{CCC272F1-AE31-44F8-AF80-0AC563E48DB3}" srcOrd="3" destOrd="0" presId="urn:microsoft.com/office/officeart/2018/2/layout/IconLabelDescriptionList"/>
    <dgm:cxn modelId="{6F697CA8-896B-D440-B538-4E7B5D9A9EFE}" type="presParOf" srcId="{D692BEEF-951B-4941-8526-BFEB750C0F63}" destId="{C901E87B-401C-4A3B-B880-B4E8B735E81F}" srcOrd="4" destOrd="0" presId="urn:microsoft.com/office/officeart/2018/2/layout/IconLabelDescriptionList"/>
    <dgm:cxn modelId="{1341B8D6-44D5-9743-9716-50391671E0A0}" type="presParOf" srcId="{4A141422-998C-4B38-84F6-1CBBE3C9E787}" destId="{594BB1EB-110E-4500-8F63-6860E26CC1F4}" srcOrd="5" destOrd="0" presId="urn:microsoft.com/office/officeart/2018/2/layout/IconLabelDescriptionList"/>
    <dgm:cxn modelId="{BC3D06D7-B257-0342-BA42-253058F3FF61}" type="presParOf" srcId="{4A141422-998C-4B38-84F6-1CBBE3C9E787}" destId="{9702ED53-C3D5-4378-8DA5-AC7D9A14E228}" srcOrd="6" destOrd="0" presId="urn:microsoft.com/office/officeart/2018/2/layout/IconLabelDescriptionList"/>
    <dgm:cxn modelId="{37551690-E367-B849-A848-4F1BCA330A5C}" type="presParOf" srcId="{9702ED53-C3D5-4378-8DA5-AC7D9A14E228}" destId="{6A26D943-EE4E-4F59-8457-48C0029AEAAD}" srcOrd="0" destOrd="0" presId="urn:microsoft.com/office/officeart/2018/2/layout/IconLabelDescriptionList"/>
    <dgm:cxn modelId="{4A8F3DD8-215E-4041-87C8-3270973F2BD5}" type="presParOf" srcId="{9702ED53-C3D5-4378-8DA5-AC7D9A14E228}" destId="{A2D025E7-E59B-42A8-BD5D-71306A13E1A2}" srcOrd="1" destOrd="0" presId="urn:microsoft.com/office/officeart/2018/2/layout/IconLabelDescriptionList"/>
    <dgm:cxn modelId="{39C884F0-C3A1-0A45-8537-DC5FC37C5E04}" type="presParOf" srcId="{9702ED53-C3D5-4378-8DA5-AC7D9A14E228}" destId="{F07A8E9D-C8D4-4A7C-85C7-D5E508876B6D}" srcOrd="2" destOrd="0" presId="urn:microsoft.com/office/officeart/2018/2/layout/IconLabelDescriptionList"/>
    <dgm:cxn modelId="{F2393F6C-8F7E-4B48-8AC1-044F4ABA33E4}" type="presParOf" srcId="{9702ED53-C3D5-4378-8DA5-AC7D9A14E228}" destId="{F40C37A2-BBD7-4530-BB71-8F30867870FA}" srcOrd="3" destOrd="0" presId="urn:microsoft.com/office/officeart/2018/2/layout/IconLabelDescriptionList"/>
    <dgm:cxn modelId="{5856125E-7F06-E248-B218-09658CEFEDC2}" type="presParOf" srcId="{9702ED53-C3D5-4378-8DA5-AC7D9A14E228}" destId="{E7BC3403-D16B-4FD2-A8A1-5E94FF62DCDF}" srcOrd="4" destOrd="0" presId="urn:microsoft.com/office/officeart/2018/2/layout/IconLabelDescriptionList"/>
    <dgm:cxn modelId="{9DD3F2FF-2998-644F-9ED8-EFB2D31C8886}" type="presParOf" srcId="{4A141422-998C-4B38-84F6-1CBBE3C9E787}" destId="{92E20274-6110-4550-B8A3-07FCFD19C18D}" srcOrd="7" destOrd="0" presId="urn:microsoft.com/office/officeart/2018/2/layout/IconLabelDescriptionList"/>
    <dgm:cxn modelId="{E4A1008E-FC5B-7E4F-A191-1D60E7284F93}" type="presParOf" srcId="{4A141422-998C-4B38-84F6-1CBBE3C9E787}" destId="{F4EBC432-7E49-4908-A4C7-00572A29C9D3}" srcOrd="8" destOrd="0" presId="urn:microsoft.com/office/officeart/2018/2/layout/IconLabelDescriptionList"/>
    <dgm:cxn modelId="{CF9F10E4-4F8B-164E-B75A-A3C4E2ABF998}" type="presParOf" srcId="{F4EBC432-7E49-4908-A4C7-00572A29C9D3}" destId="{A1CA7E24-B1D6-4EA6-99D3-AC4E1B9A78D2}" srcOrd="0" destOrd="0" presId="urn:microsoft.com/office/officeart/2018/2/layout/IconLabelDescriptionList"/>
    <dgm:cxn modelId="{B94AD5F0-97D1-ED4B-A196-DED121F5CF78}" type="presParOf" srcId="{F4EBC432-7E49-4908-A4C7-00572A29C9D3}" destId="{1CA1C8FF-4515-4C14-AED3-31C8C0214B2C}" srcOrd="1" destOrd="0" presId="urn:microsoft.com/office/officeart/2018/2/layout/IconLabelDescriptionList"/>
    <dgm:cxn modelId="{99435CD3-AEEE-E843-8CBD-E3FF70D3B842}" type="presParOf" srcId="{F4EBC432-7E49-4908-A4C7-00572A29C9D3}" destId="{AA0E11F3-9A55-4C29-A32C-74412826525B}" srcOrd="2" destOrd="0" presId="urn:microsoft.com/office/officeart/2018/2/layout/IconLabelDescriptionList"/>
    <dgm:cxn modelId="{34E6C2F5-DC69-4641-AD2F-2C02E9B34649}" type="presParOf" srcId="{F4EBC432-7E49-4908-A4C7-00572A29C9D3}" destId="{2F127928-892E-4FC8-9F50-866C112D80E3}" srcOrd="3" destOrd="0" presId="urn:microsoft.com/office/officeart/2018/2/layout/IconLabelDescriptionList"/>
    <dgm:cxn modelId="{841F87E0-8E2A-F34A-9BAB-125A1147AFCC}" type="presParOf" srcId="{F4EBC432-7E49-4908-A4C7-00572A29C9D3}" destId="{1A0ECF0D-BA8F-4317-A5E1-677651F9329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82297-7C48-48F2-BCF6-78D9D45F99B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0CB3E58-1E8A-4DB3-8CCA-90AD4502F888}">
      <dgm:prSet/>
      <dgm:spPr/>
      <dgm:t>
        <a:bodyPr/>
        <a:lstStyle/>
        <a:p>
          <a:r>
            <a:rPr lang="en-US" dirty="0"/>
            <a:t>Possibility of </a:t>
          </a:r>
          <a:r>
            <a:rPr lang="en-US"/>
            <a:t>High Error</a:t>
          </a:r>
          <a:endParaRPr lang="en-US" dirty="0"/>
        </a:p>
      </dgm:t>
    </dgm:pt>
    <dgm:pt modelId="{4DC92C92-A35D-46F4-A5DA-9705D82BB4BA}" type="parTrans" cxnId="{47A0CFC9-176D-49D3-9AA1-5FCD25835DCC}">
      <dgm:prSet/>
      <dgm:spPr/>
      <dgm:t>
        <a:bodyPr/>
        <a:lstStyle/>
        <a:p>
          <a:endParaRPr lang="en-US"/>
        </a:p>
      </dgm:t>
    </dgm:pt>
    <dgm:pt modelId="{D293F3B6-E6E5-4D11-B281-60739D0CD7B0}" type="sibTrans" cxnId="{47A0CFC9-176D-49D3-9AA1-5FCD25835DCC}">
      <dgm:prSet/>
      <dgm:spPr/>
      <dgm:t>
        <a:bodyPr/>
        <a:lstStyle/>
        <a:p>
          <a:endParaRPr lang="en-US"/>
        </a:p>
      </dgm:t>
    </dgm:pt>
    <dgm:pt modelId="{D618046F-7DE9-4760-ACD1-7D51C667CA54}">
      <dgm:prSet/>
      <dgm:spPr/>
      <dgm:t>
        <a:bodyPr/>
        <a:lstStyle/>
        <a:p>
          <a:r>
            <a:rPr lang="en-US"/>
            <a:t>Algorithm Selection</a:t>
          </a:r>
        </a:p>
      </dgm:t>
    </dgm:pt>
    <dgm:pt modelId="{6BDF20E7-37DF-42D3-A805-D8B1C6C1ED8F}" type="parTrans" cxnId="{17BDFEB8-3CC1-4CF5-93DD-B207B3DC1567}">
      <dgm:prSet/>
      <dgm:spPr/>
      <dgm:t>
        <a:bodyPr/>
        <a:lstStyle/>
        <a:p>
          <a:endParaRPr lang="en-US"/>
        </a:p>
      </dgm:t>
    </dgm:pt>
    <dgm:pt modelId="{1381AE59-3A59-4D22-B941-967235BE5242}" type="sibTrans" cxnId="{17BDFEB8-3CC1-4CF5-93DD-B207B3DC1567}">
      <dgm:prSet/>
      <dgm:spPr/>
      <dgm:t>
        <a:bodyPr/>
        <a:lstStyle/>
        <a:p>
          <a:endParaRPr lang="en-US"/>
        </a:p>
      </dgm:t>
    </dgm:pt>
    <dgm:pt modelId="{21DB7700-97A5-47D4-8764-E095459DF9D5}">
      <dgm:prSet/>
      <dgm:spPr/>
      <dgm:t>
        <a:bodyPr/>
        <a:lstStyle/>
        <a:p>
          <a:r>
            <a:rPr lang="en-US" dirty="0"/>
            <a:t>The selection of an algorithm in Machine Learning is still a manual job. We must run and test our data in all the algorithms and decide which algorithm to use based on result accuracy. This process is very time-consuming.</a:t>
          </a:r>
        </a:p>
      </dgm:t>
    </dgm:pt>
    <dgm:pt modelId="{DB22FFD0-541D-47AD-82D3-788BA862F096}" type="parTrans" cxnId="{8E4AE7BE-CBFA-4B6F-AAC9-154D02632720}">
      <dgm:prSet/>
      <dgm:spPr/>
      <dgm:t>
        <a:bodyPr/>
        <a:lstStyle/>
        <a:p>
          <a:endParaRPr lang="en-US"/>
        </a:p>
      </dgm:t>
    </dgm:pt>
    <dgm:pt modelId="{202DD6C6-F455-484E-8A09-BC6DD70CD758}" type="sibTrans" cxnId="{8E4AE7BE-CBFA-4B6F-AAC9-154D02632720}">
      <dgm:prSet/>
      <dgm:spPr/>
      <dgm:t>
        <a:bodyPr/>
        <a:lstStyle/>
        <a:p>
          <a:endParaRPr lang="en-US"/>
        </a:p>
      </dgm:t>
    </dgm:pt>
    <dgm:pt modelId="{9E88AC78-6C3C-416A-82EC-56B3DE22769C}">
      <dgm:prSet/>
      <dgm:spPr/>
      <dgm:t>
        <a:bodyPr/>
        <a:lstStyle/>
        <a:p>
          <a:r>
            <a:rPr lang="en-US" dirty="0"/>
            <a:t>Data Acquisition</a:t>
          </a:r>
        </a:p>
      </dgm:t>
    </dgm:pt>
    <dgm:pt modelId="{30AAD764-E097-43BC-BFC1-3B331100CFF0}" type="parTrans" cxnId="{805CA630-1D2A-45F0-BD6C-A3A80C34B93E}">
      <dgm:prSet/>
      <dgm:spPr/>
      <dgm:t>
        <a:bodyPr/>
        <a:lstStyle/>
        <a:p>
          <a:endParaRPr lang="en-US"/>
        </a:p>
      </dgm:t>
    </dgm:pt>
    <dgm:pt modelId="{CA123866-71F7-40AD-A587-2AF10B9392FA}" type="sibTrans" cxnId="{805CA630-1D2A-45F0-BD6C-A3A80C34B93E}">
      <dgm:prSet/>
      <dgm:spPr/>
      <dgm:t>
        <a:bodyPr/>
        <a:lstStyle/>
        <a:p>
          <a:endParaRPr lang="en-US"/>
        </a:p>
      </dgm:t>
    </dgm:pt>
    <dgm:pt modelId="{CBC2BDAD-4807-4CB7-BF8C-043713D3D234}">
      <dgm:prSet/>
      <dgm:spPr/>
      <dgm:t>
        <a:bodyPr/>
        <a:lstStyle/>
        <a:p>
          <a:r>
            <a:rPr lang="en-US"/>
            <a:t>Machine Learning requires massive data sets to train on, and these should be inclusive/unbiased, and of good quality. There can also be times where they must wait for new data to be generated.</a:t>
          </a:r>
        </a:p>
      </dgm:t>
    </dgm:pt>
    <dgm:pt modelId="{9139492C-F060-4488-82B2-F11C578685DF}" type="parTrans" cxnId="{4FC3A2A2-7281-4D5D-AA15-A55980F28250}">
      <dgm:prSet/>
      <dgm:spPr/>
      <dgm:t>
        <a:bodyPr/>
        <a:lstStyle/>
        <a:p>
          <a:endParaRPr lang="en-US"/>
        </a:p>
      </dgm:t>
    </dgm:pt>
    <dgm:pt modelId="{1F3CF765-8C9C-43A2-A465-A978E0994E67}" type="sibTrans" cxnId="{4FC3A2A2-7281-4D5D-AA15-A55980F28250}">
      <dgm:prSet/>
      <dgm:spPr/>
      <dgm:t>
        <a:bodyPr/>
        <a:lstStyle/>
        <a:p>
          <a:endParaRPr lang="en-US"/>
        </a:p>
      </dgm:t>
    </dgm:pt>
    <dgm:pt modelId="{3164E832-B4D0-4C66-B32C-80167B8327FB}">
      <dgm:prSet/>
      <dgm:spPr/>
      <dgm:t>
        <a:bodyPr/>
        <a:lstStyle/>
        <a:p>
          <a:r>
            <a:rPr lang="en-US"/>
            <a:t>Time and Space</a:t>
          </a:r>
        </a:p>
      </dgm:t>
    </dgm:pt>
    <dgm:pt modelId="{81B767C6-D4AB-4830-9150-F39F823D209A}" type="parTrans" cxnId="{1596A951-0E52-4075-83BC-5CFD6D636670}">
      <dgm:prSet/>
      <dgm:spPr/>
      <dgm:t>
        <a:bodyPr/>
        <a:lstStyle/>
        <a:p>
          <a:endParaRPr lang="en-US"/>
        </a:p>
      </dgm:t>
    </dgm:pt>
    <dgm:pt modelId="{24A0550A-ACC7-4497-9765-5E43745F358A}" type="sibTrans" cxnId="{1596A951-0E52-4075-83BC-5CFD6D636670}">
      <dgm:prSet/>
      <dgm:spPr/>
      <dgm:t>
        <a:bodyPr/>
        <a:lstStyle/>
        <a:p>
          <a:endParaRPr lang="en-US"/>
        </a:p>
      </dgm:t>
    </dgm:pt>
    <dgm:pt modelId="{3C220309-6BF7-4415-89D0-3556AB981F63}">
      <dgm:prSet/>
      <dgm:spPr/>
      <dgm:t>
        <a:bodyPr/>
        <a:lstStyle/>
        <a:p>
          <a:r>
            <a:rPr lang="en-US"/>
            <a:t>ML needs enough time to let the algorithms learn and develop enough to fulfill their purpose with a considerable amount of accuracy and relevancy. It also needs massive resources to function. This can mean additional requirements of computer power for you.</a:t>
          </a:r>
        </a:p>
      </dgm:t>
    </dgm:pt>
    <dgm:pt modelId="{75E1D1DB-9A01-429E-BCF5-1E50A9E6478F}" type="parTrans" cxnId="{8917F4A6-02C0-4428-A1D5-ABB57ED5001E}">
      <dgm:prSet/>
      <dgm:spPr/>
      <dgm:t>
        <a:bodyPr/>
        <a:lstStyle/>
        <a:p>
          <a:endParaRPr lang="en-US"/>
        </a:p>
      </dgm:t>
    </dgm:pt>
    <dgm:pt modelId="{F66DDE2A-46E1-43F0-9CA9-9E1CC9AF9741}" type="sibTrans" cxnId="{8917F4A6-02C0-4428-A1D5-ABB57ED5001E}">
      <dgm:prSet/>
      <dgm:spPr/>
      <dgm:t>
        <a:bodyPr/>
        <a:lstStyle/>
        <a:p>
          <a:endParaRPr lang="en-US"/>
        </a:p>
      </dgm:t>
    </dgm:pt>
    <dgm:pt modelId="{C5263131-4F9C-4C4C-8094-5587AA0A8054}">
      <dgm:prSet/>
      <dgm:spPr/>
      <dgm:t>
        <a:bodyPr/>
        <a:lstStyle/>
        <a:p>
          <a:r>
            <a:rPr lang="en-US" dirty="0"/>
            <a:t>In ML, we can choose the algorithms based on accurate results. In order to do that, we must run the results on every algorithm, but the main problem occurs in training and testing the data. When data is huge, it’s sometimes impossible to remove errors.</a:t>
          </a:r>
        </a:p>
      </dgm:t>
    </dgm:pt>
    <dgm:pt modelId="{4EE0FEEE-839E-496E-A60A-CD675D5CAEDA}" type="sibTrans" cxnId="{D1D7901A-2B03-4932-B0E1-322A9719E14C}">
      <dgm:prSet/>
      <dgm:spPr/>
      <dgm:t>
        <a:bodyPr/>
        <a:lstStyle/>
        <a:p>
          <a:endParaRPr lang="en-US"/>
        </a:p>
      </dgm:t>
    </dgm:pt>
    <dgm:pt modelId="{6F908AF8-1562-48B9-9042-057F10BB09A4}" type="parTrans" cxnId="{D1D7901A-2B03-4932-B0E1-322A9719E14C}">
      <dgm:prSet/>
      <dgm:spPr/>
      <dgm:t>
        <a:bodyPr/>
        <a:lstStyle/>
        <a:p>
          <a:endParaRPr lang="en-US"/>
        </a:p>
      </dgm:t>
    </dgm:pt>
    <dgm:pt modelId="{47271735-30C1-E842-9DD8-BC765CE5BD7C}" type="pres">
      <dgm:prSet presAssocID="{FF082297-7C48-48F2-BCF6-78D9D45F99BB}" presName="linear" presStyleCnt="0">
        <dgm:presLayoutVars>
          <dgm:animLvl val="lvl"/>
          <dgm:resizeHandles val="exact"/>
        </dgm:presLayoutVars>
      </dgm:prSet>
      <dgm:spPr/>
    </dgm:pt>
    <dgm:pt modelId="{805B3293-E579-AA4F-A98B-FD84428CB843}" type="pres">
      <dgm:prSet presAssocID="{A0CB3E58-1E8A-4DB3-8CCA-90AD4502F888}" presName="parentText" presStyleLbl="node1" presStyleIdx="0" presStyleCnt="4">
        <dgm:presLayoutVars>
          <dgm:chMax val="0"/>
          <dgm:bulletEnabled val="1"/>
        </dgm:presLayoutVars>
      </dgm:prSet>
      <dgm:spPr/>
    </dgm:pt>
    <dgm:pt modelId="{2215F7C4-5A78-0F4C-A53F-52DDB40DFA37}" type="pres">
      <dgm:prSet presAssocID="{A0CB3E58-1E8A-4DB3-8CCA-90AD4502F888}" presName="childText" presStyleLbl="revTx" presStyleIdx="0" presStyleCnt="4">
        <dgm:presLayoutVars>
          <dgm:bulletEnabled val="1"/>
        </dgm:presLayoutVars>
      </dgm:prSet>
      <dgm:spPr/>
    </dgm:pt>
    <dgm:pt modelId="{FB7D801C-6694-1C42-8814-11622FD79F5B}" type="pres">
      <dgm:prSet presAssocID="{D618046F-7DE9-4760-ACD1-7D51C667CA54}" presName="parentText" presStyleLbl="node1" presStyleIdx="1" presStyleCnt="4">
        <dgm:presLayoutVars>
          <dgm:chMax val="0"/>
          <dgm:bulletEnabled val="1"/>
        </dgm:presLayoutVars>
      </dgm:prSet>
      <dgm:spPr/>
    </dgm:pt>
    <dgm:pt modelId="{C469ECA5-255C-E34B-AB40-09FD4F826561}" type="pres">
      <dgm:prSet presAssocID="{D618046F-7DE9-4760-ACD1-7D51C667CA54}" presName="childText" presStyleLbl="revTx" presStyleIdx="1" presStyleCnt="4">
        <dgm:presLayoutVars>
          <dgm:bulletEnabled val="1"/>
        </dgm:presLayoutVars>
      </dgm:prSet>
      <dgm:spPr/>
    </dgm:pt>
    <dgm:pt modelId="{B42F3803-8073-D14A-B452-3E92B7489A57}" type="pres">
      <dgm:prSet presAssocID="{9E88AC78-6C3C-416A-82EC-56B3DE22769C}" presName="parentText" presStyleLbl="node1" presStyleIdx="2" presStyleCnt="4">
        <dgm:presLayoutVars>
          <dgm:chMax val="0"/>
          <dgm:bulletEnabled val="1"/>
        </dgm:presLayoutVars>
      </dgm:prSet>
      <dgm:spPr/>
    </dgm:pt>
    <dgm:pt modelId="{C5B9DEEE-868D-D74E-A08C-03EBA08A2D69}" type="pres">
      <dgm:prSet presAssocID="{9E88AC78-6C3C-416A-82EC-56B3DE22769C}" presName="childText" presStyleLbl="revTx" presStyleIdx="2" presStyleCnt="4">
        <dgm:presLayoutVars>
          <dgm:bulletEnabled val="1"/>
        </dgm:presLayoutVars>
      </dgm:prSet>
      <dgm:spPr/>
    </dgm:pt>
    <dgm:pt modelId="{AE8BE8DE-626C-EE40-8B71-2F7136A859CE}" type="pres">
      <dgm:prSet presAssocID="{3164E832-B4D0-4C66-B32C-80167B8327FB}" presName="parentText" presStyleLbl="node1" presStyleIdx="3" presStyleCnt="4">
        <dgm:presLayoutVars>
          <dgm:chMax val="0"/>
          <dgm:bulletEnabled val="1"/>
        </dgm:presLayoutVars>
      </dgm:prSet>
      <dgm:spPr/>
    </dgm:pt>
    <dgm:pt modelId="{A4276CF4-54A7-D247-AE7B-BBB80609DA1D}" type="pres">
      <dgm:prSet presAssocID="{3164E832-B4D0-4C66-B32C-80167B8327FB}" presName="childText" presStyleLbl="revTx" presStyleIdx="3" presStyleCnt="4">
        <dgm:presLayoutVars>
          <dgm:bulletEnabled val="1"/>
        </dgm:presLayoutVars>
      </dgm:prSet>
      <dgm:spPr/>
    </dgm:pt>
  </dgm:ptLst>
  <dgm:cxnLst>
    <dgm:cxn modelId="{4C9B4A11-2A92-5E44-8921-A5C1EE1D81B0}" type="presOf" srcId="{C5263131-4F9C-4C4C-8094-5587AA0A8054}" destId="{2215F7C4-5A78-0F4C-A53F-52DDB40DFA37}" srcOrd="0" destOrd="0" presId="urn:microsoft.com/office/officeart/2005/8/layout/vList2"/>
    <dgm:cxn modelId="{D1D7901A-2B03-4932-B0E1-322A9719E14C}" srcId="{A0CB3E58-1E8A-4DB3-8CCA-90AD4502F888}" destId="{C5263131-4F9C-4C4C-8094-5587AA0A8054}" srcOrd="0" destOrd="0" parTransId="{6F908AF8-1562-48B9-9042-057F10BB09A4}" sibTransId="{4EE0FEEE-839E-496E-A60A-CD675D5CAEDA}"/>
    <dgm:cxn modelId="{FE42101C-44C3-C94A-9DFC-FFC13703112A}" type="presOf" srcId="{D618046F-7DE9-4760-ACD1-7D51C667CA54}" destId="{FB7D801C-6694-1C42-8814-11622FD79F5B}" srcOrd="0" destOrd="0" presId="urn:microsoft.com/office/officeart/2005/8/layout/vList2"/>
    <dgm:cxn modelId="{E091481E-8455-274F-BC2A-DD068F53DA89}" type="presOf" srcId="{3C220309-6BF7-4415-89D0-3556AB981F63}" destId="{A4276CF4-54A7-D247-AE7B-BBB80609DA1D}" srcOrd="0" destOrd="0" presId="urn:microsoft.com/office/officeart/2005/8/layout/vList2"/>
    <dgm:cxn modelId="{72D29C2B-7227-B04B-9EF3-E57D56A74C8E}" type="presOf" srcId="{9E88AC78-6C3C-416A-82EC-56B3DE22769C}" destId="{B42F3803-8073-D14A-B452-3E92B7489A57}" srcOrd="0" destOrd="0" presId="urn:microsoft.com/office/officeart/2005/8/layout/vList2"/>
    <dgm:cxn modelId="{805CA630-1D2A-45F0-BD6C-A3A80C34B93E}" srcId="{FF082297-7C48-48F2-BCF6-78D9D45F99BB}" destId="{9E88AC78-6C3C-416A-82EC-56B3DE22769C}" srcOrd="2" destOrd="0" parTransId="{30AAD764-E097-43BC-BFC1-3B331100CFF0}" sibTransId="{CA123866-71F7-40AD-A587-2AF10B9392FA}"/>
    <dgm:cxn modelId="{1596A951-0E52-4075-83BC-5CFD6D636670}" srcId="{FF082297-7C48-48F2-BCF6-78D9D45F99BB}" destId="{3164E832-B4D0-4C66-B32C-80167B8327FB}" srcOrd="3" destOrd="0" parTransId="{81B767C6-D4AB-4830-9150-F39F823D209A}" sibTransId="{24A0550A-ACC7-4497-9765-5E43745F358A}"/>
    <dgm:cxn modelId="{52E02D63-9A76-3546-81B4-462C82B392AC}" type="presOf" srcId="{FF082297-7C48-48F2-BCF6-78D9D45F99BB}" destId="{47271735-30C1-E842-9DD8-BC765CE5BD7C}" srcOrd="0" destOrd="0" presId="urn:microsoft.com/office/officeart/2005/8/layout/vList2"/>
    <dgm:cxn modelId="{5ED3ED89-BAD3-3C4C-917A-43FEA3D8D5D0}" type="presOf" srcId="{21DB7700-97A5-47D4-8764-E095459DF9D5}" destId="{C469ECA5-255C-E34B-AB40-09FD4F826561}" srcOrd="0" destOrd="0" presId="urn:microsoft.com/office/officeart/2005/8/layout/vList2"/>
    <dgm:cxn modelId="{4FC3A2A2-7281-4D5D-AA15-A55980F28250}" srcId="{9E88AC78-6C3C-416A-82EC-56B3DE22769C}" destId="{CBC2BDAD-4807-4CB7-BF8C-043713D3D234}" srcOrd="0" destOrd="0" parTransId="{9139492C-F060-4488-82B2-F11C578685DF}" sibTransId="{1F3CF765-8C9C-43A2-A465-A978E0994E67}"/>
    <dgm:cxn modelId="{8917F4A6-02C0-4428-A1D5-ABB57ED5001E}" srcId="{3164E832-B4D0-4C66-B32C-80167B8327FB}" destId="{3C220309-6BF7-4415-89D0-3556AB981F63}" srcOrd="0" destOrd="0" parTransId="{75E1D1DB-9A01-429E-BCF5-1E50A9E6478F}" sibTransId="{F66DDE2A-46E1-43F0-9CA9-9E1CC9AF9741}"/>
    <dgm:cxn modelId="{17BDFEB8-3CC1-4CF5-93DD-B207B3DC1567}" srcId="{FF082297-7C48-48F2-BCF6-78D9D45F99BB}" destId="{D618046F-7DE9-4760-ACD1-7D51C667CA54}" srcOrd="1" destOrd="0" parTransId="{6BDF20E7-37DF-42D3-A805-D8B1C6C1ED8F}" sibTransId="{1381AE59-3A59-4D22-B941-967235BE5242}"/>
    <dgm:cxn modelId="{8E4AE7BE-CBFA-4B6F-AAC9-154D02632720}" srcId="{D618046F-7DE9-4760-ACD1-7D51C667CA54}" destId="{21DB7700-97A5-47D4-8764-E095459DF9D5}" srcOrd="0" destOrd="0" parTransId="{DB22FFD0-541D-47AD-82D3-788BA862F096}" sibTransId="{202DD6C6-F455-484E-8A09-BC6DD70CD758}"/>
    <dgm:cxn modelId="{47A0CFC9-176D-49D3-9AA1-5FCD25835DCC}" srcId="{FF082297-7C48-48F2-BCF6-78D9D45F99BB}" destId="{A0CB3E58-1E8A-4DB3-8CCA-90AD4502F888}" srcOrd="0" destOrd="0" parTransId="{4DC92C92-A35D-46F4-A5DA-9705D82BB4BA}" sibTransId="{D293F3B6-E6E5-4D11-B281-60739D0CD7B0}"/>
    <dgm:cxn modelId="{AA8E6ECC-DDC5-F941-8529-AD5E0EEB7817}" type="presOf" srcId="{CBC2BDAD-4807-4CB7-BF8C-043713D3D234}" destId="{C5B9DEEE-868D-D74E-A08C-03EBA08A2D69}" srcOrd="0" destOrd="0" presId="urn:microsoft.com/office/officeart/2005/8/layout/vList2"/>
    <dgm:cxn modelId="{D0D066D1-27D0-BE4D-9A25-0F2523605807}" type="presOf" srcId="{A0CB3E58-1E8A-4DB3-8CCA-90AD4502F888}" destId="{805B3293-E579-AA4F-A98B-FD84428CB843}" srcOrd="0" destOrd="0" presId="urn:microsoft.com/office/officeart/2005/8/layout/vList2"/>
    <dgm:cxn modelId="{8FF7C1F0-2149-D245-BFCD-53167D4E269D}" type="presOf" srcId="{3164E832-B4D0-4C66-B32C-80167B8327FB}" destId="{AE8BE8DE-626C-EE40-8B71-2F7136A859CE}" srcOrd="0" destOrd="0" presId="urn:microsoft.com/office/officeart/2005/8/layout/vList2"/>
    <dgm:cxn modelId="{8B560F55-1E76-6346-B14C-0DB9C0888008}" type="presParOf" srcId="{47271735-30C1-E842-9DD8-BC765CE5BD7C}" destId="{805B3293-E579-AA4F-A98B-FD84428CB843}" srcOrd="0" destOrd="0" presId="urn:microsoft.com/office/officeart/2005/8/layout/vList2"/>
    <dgm:cxn modelId="{8FE7D2C1-9FD2-CA45-B2D8-874988626F0D}" type="presParOf" srcId="{47271735-30C1-E842-9DD8-BC765CE5BD7C}" destId="{2215F7C4-5A78-0F4C-A53F-52DDB40DFA37}" srcOrd="1" destOrd="0" presId="urn:microsoft.com/office/officeart/2005/8/layout/vList2"/>
    <dgm:cxn modelId="{3C06BBC2-D23E-A24A-AE31-144665D89A5B}" type="presParOf" srcId="{47271735-30C1-E842-9DD8-BC765CE5BD7C}" destId="{FB7D801C-6694-1C42-8814-11622FD79F5B}" srcOrd="2" destOrd="0" presId="urn:microsoft.com/office/officeart/2005/8/layout/vList2"/>
    <dgm:cxn modelId="{F86C9F57-4430-9248-9064-89CD7939AFF6}" type="presParOf" srcId="{47271735-30C1-E842-9DD8-BC765CE5BD7C}" destId="{C469ECA5-255C-E34B-AB40-09FD4F826561}" srcOrd="3" destOrd="0" presId="urn:microsoft.com/office/officeart/2005/8/layout/vList2"/>
    <dgm:cxn modelId="{E8CF05C9-B85D-884F-950E-4B91E45D985E}" type="presParOf" srcId="{47271735-30C1-E842-9DD8-BC765CE5BD7C}" destId="{B42F3803-8073-D14A-B452-3E92B7489A57}" srcOrd="4" destOrd="0" presId="urn:microsoft.com/office/officeart/2005/8/layout/vList2"/>
    <dgm:cxn modelId="{8F988DBC-0740-5F49-8D1F-FA166337DC72}" type="presParOf" srcId="{47271735-30C1-E842-9DD8-BC765CE5BD7C}" destId="{C5B9DEEE-868D-D74E-A08C-03EBA08A2D69}" srcOrd="5" destOrd="0" presId="urn:microsoft.com/office/officeart/2005/8/layout/vList2"/>
    <dgm:cxn modelId="{19ABBF30-A88F-CB49-9753-C6E32DF632EC}" type="presParOf" srcId="{47271735-30C1-E842-9DD8-BC765CE5BD7C}" destId="{AE8BE8DE-626C-EE40-8B71-2F7136A859CE}" srcOrd="6" destOrd="0" presId="urn:microsoft.com/office/officeart/2005/8/layout/vList2"/>
    <dgm:cxn modelId="{D4D5BC07-01CA-7946-BF3D-FF6C9CED1C18}" type="presParOf" srcId="{47271735-30C1-E842-9DD8-BC765CE5BD7C}" destId="{A4276CF4-54A7-D247-AE7B-BBB80609DA1D}"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719F9-DC67-4ABE-8041-7ADCA79C2C44}">
      <dsp:nvSpPr>
        <dsp:cNvPr id="0" name=""/>
        <dsp:cNvSpPr/>
      </dsp:nvSpPr>
      <dsp:spPr>
        <a:xfrm>
          <a:off x="7746" y="414006"/>
          <a:ext cx="680030" cy="6800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F20B3F-D449-4559-884F-7BB1F6C8B54F}">
      <dsp:nvSpPr>
        <dsp:cNvPr id="0" name=""/>
        <dsp:cNvSpPr/>
      </dsp:nvSpPr>
      <dsp:spPr>
        <a:xfrm>
          <a:off x="7746" y="1207586"/>
          <a:ext cx="1942944" cy="64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Easily identifies trends and patterns</a:t>
          </a:r>
        </a:p>
      </dsp:txBody>
      <dsp:txXfrm>
        <a:off x="7746" y="1207586"/>
        <a:ext cx="1942944" cy="649534"/>
      </dsp:txXfrm>
    </dsp:sp>
    <dsp:sp modelId="{2146EADB-5FA9-451F-AB1C-053E21307F19}">
      <dsp:nvSpPr>
        <dsp:cNvPr id="0" name=""/>
        <dsp:cNvSpPr/>
      </dsp:nvSpPr>
      <dsp:spPr>
        <a:xfrm>
          <a:off x="7746" y="1909933"/>
          <a:ext cx="1942944" cy="1144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Machine Learning can review large volumes of data and discover specific trends and patterns that would not be apparent to humans. </a:t>
          </a:r>
        </a:p>
      </dsp:txBody>
      <dsp:txXfrm>
        <a:off x="7746" y="1909933"/>
        <a:ext cx="1942944" cy="1144749"/>
      </dsp:txXfrm>
    </dsp:sp>
    <dsp:sp modelId="{933D9BA5-0AA3-46AF-BE8D-5D5B9B8058F2}">
      <dsp:nvSpPr>
        <dsp:cNvPr id="0" name=""/>
        <dsp:cNvSpPr/>
      </dsp:nvSpPr>
      <dsp:spPr>
        <a:xfrm>
          <a:off x="2290705" y="298375"/>
          <a:ext cx="680030" cy="6800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CF886-95A1-40F7-BE08-814286971F1C}">
      <dsp:nvSpPr>
        <dsp:cNvPr id="0" name=""/>
        <dsp:cNvSpPr/>
      </dsp:nvSpPr>
      <dsp:spPr>
        <a:xfrm>
          <a:off x="2290705" y="1101899"/>
          <a:ext cx="1942944" cy="64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No human intervention needed</a:t>
          </a:r>
        </a:p>
      </dsp:txBody>
      <dsp:txXfrm>
        <a:off x="2290705" y="1101899"/>
        <a:ext cx="1942944" cy="649534"/>
      </dsp:txXfrm>
    </dsp:sp>
    <dsp:sp modelId="{31686528-6AD2-49AE-BA67-ECA61683EBCF}">
      <dsp:nvSpPr>
        <dsp:cNvPr id="0" name=""/>
        <dsp:cNvSpPr/>
      </dsp:nvSpPr>
      <dsp:spPr>
        <a:xfrm>
          <a:off x="2290705" y="1808872"/>
          <a:ext cx="1942944" cy="1361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With ML, you don’t need to babysit your project every step of the way. Since it means giving machines the ability to learn, it lets them make predictions and improve the algorithms on their own.</a:t>
          </a:r>
        </a:p>
      </dsp:txBody>
      <dsp:txXfrm>
        <a:off x="2290705" y="1808872"/>
        <a:ext cx="1942944" cy="1361441"/>
      </dsp:txXfrm>
    </dsp:sp>
    <dsp:sp modelId="{BAA6FEFC-9976-42F7-922B-50C8B1BFB4DE}">
      <dsp:nvSpPr>
        <dsp:cNvPr id="0" name=""/>
        <dsp:cNvSpPr/>
      </dsp:nvSpPr>
      <dsp:spPr>
        <a:xfrm>
          <a:off x="4573665" y="298375"/>
          <a:ext cx="680030" cy="6800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CEA266-7FF5-4FE4-90CE-E9CEA389F013}">
      <dsp:nvSpPr>
        <dsp:cNvPr id="0" name=""/>
        <dsp:cNvSpPr/>
      </dsp:nvSpPr>
      <dsp:spPr>
        <a:xfrm>
          <a:off x="4573665" y="1101899"/>
          <a:ext cx="1942944" cy="64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Continuous Improvement</a:t>
          </a:r>
        </a:p>
      </dsp:txBody>
      <dsp:txXfrm>
        <a:off x="4573665" y="1101899"/>
        <a:ext cx="1942944" cy="649534"/>
      </dsp:txXfrm>
    </dsp:sp>
    <dsp:sp modelId="{C901E87B-401C-4A3B-B880-B4E8B735E81F}">
      <dsp:nvSpPr>
        <dsp:cNvPr id="0" name=""/>
        <dsp:cNvSpPr/>
      </dsp:nvSpPr>
      <dsp:spPr>
        <a:xfrm>
          <a:off x="4573665" y="1808872"/>
          <a:ext cx="1942944" cy="1361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As ML algorithms gain experience, they keep improving in accuracy and efficiency. This lets them make better decisions.</a:t>
          </a:r>
        </a:p>
      </dsp:txBody>
      <dsp:txXfrm>
        <a:off x="4573665" y="1808872"/>
        <a:ext cx="1942944" cy="1361441"/>
      </dsp:txXfrm>
    </dsp:sp>
    <dsp:sp modelId="{6A26D943-EE4E-4F59-8457-48C0029AEAAD}">
      <dsp:nvSpPr>
        <dsp:cNvPr id="0" name=""/>
        <dsp:cNvSpPr/>
      </dsp:nvSpPr>
      <dsp:spPr>
        <a:xfrm>
          <a:off x="6856625" y="298375"/>
          <a:ext cx="680030" cy="6800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7A8E9D-C8D4-4A7C-85C7-D5E508876B6D}">
      <dsp:nvSpPr>
        <dsp:cNvPr id="0" name=""/>
        <dsp:cNvSpPr/>
      </dsp:nvSpPr>
      <dsp:spPr>
        <a:xfrm>
          <a:off x="6856625" y="1101899"/>
          <a:ext cx="1942944" cy="64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Handling multi-dimensional and multi-variety data</a:t>
          </a:r>
          <a:endParaRPr lang="en-US" sz="1400" kern="1200" dirty="0"/>
        </a:p>
      </dsp:txBody>
      <dsp:txXfrm>
        <a:off x="6856625" y="1101899"/>
        <a:ext cx="1942944" cy="649534"/>
      </dsp:txXfrm>
    </dsp:sp>
    <dsp:sp modelId="{E7BC3403-D16B-4FD2-A8A1-5E94FF62DCDF}">
      <dsp:nvSpPr>
        <dsp:cNvPr id="0" name=""/>
        <dsp:cNvSpPr/>
      </dsp:nvSpPr>
      <dsp:spPr>
        <a:xfrm>
          <a:off x="6856625" y="1808872"/>
          <a:ext cx="1942944" cy="1361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Machine Learning algorithms are good at handling data that are multi-dimensional and multi-variety, and they can do this in dynamic or uncertain environments.</a:t>
          </a:r>
          <a:endParaRPr lang="en-US" sz="1100" kern="1200" dirty="0"/>
        </a:p>
      </dsp:txBody>
      <dsp:txXfrm>
        <a:off x="6856625" y="1808872"/>
        <a:ext cx="1942944" cy="1361441"/>
      </dsp:txXfrm>
    </dsp:sp>
    <dsp:sp modelId="{A1CA7E24-B1D6-4EA6-99D3-AC4E1B9A78D2}">
      <dsp:nvSpPr>
        <dsp:cNvPr id="0" name=""/>
        <dsp:cNvSpPr/>
      </dsp:nvSpPr>
      <dsp:spPr>
        <a:xfrm>
          <a:off x="9139585" y="298375"/>
          <a:ext cx="680030" cy="6800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0E11F3-9A55-4C29-A32C-74412826525B}">
      <dsp:nvSpPr>
        <dsp:cNvPr id="0" name=""/>
        <dsp:cNvSpPr/>
      </dsp:nvSpPr>
      <dsp:spPr>
        <a:xfrm>
          <a:off x="9139585" y="1101899"/>
          <a:ext cx="1942944" cy="64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Wide Applications</a:t>
          </a:r>
        </a:p>
      </dsp:txBody>
      <dsp:txXfrm>
        <a:off x="9139585" y="1101899"/>
        <a:ext cx="1942944" cy="649534"/>
      </dsp:txXfrm>
    </dsp:sp>
    <dsp:sp modelId="{1A0ECF0D-BA8F-4317-A5E1-677651F93293}">
      <dsp:nvSpPr>
        <dsp:cNvPr id="0" name=""/>
        <dsp:cNvSpPr/>
      </dsp:nvSpPr>
      <dsp:spPr>
        <a:xfrm>
          <a:off x="9139585" y="1808872"/>
          <a:ext cx="1942944" cy="1361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ML has a wide variety of applications. This means that we can apply ML on any of the major fields.</a:t>
          </a:r>
        </a:p>
      </dsp:txBody>
      <dsp:txXfrm>
        <a:off x="9139585" y="1808872"/>
        <a:ext cx="1942944" cy="13614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B3293-E579-AA4F-A98B-FD84428CB843}">
      <dsp:nvSpPr>
        <dsp:cNvPr id="0" name=""/>
        <dsp:cNvSpPr/>
      </dsp:nvSpPr>
      <dsp:spPr>
        <a:xfrm>
          <a:off x="0" y="296769"/>
          <a:ext cx="6373813"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Possibility of </a:t>
          </a:r>
          <a:r>
            <a:rPr lang="en-US" sz="1900" kern="1200"/>
            <a:t>High Error</a:t>
          </a:r>
          <a:endParaRPr lang="en-US" sz="1900" kern="1200" dirty="0"/>
        </a:p>
      </dsp:txBody>
      <dsp:txXfrm>
        <a:off x="22246" y="319015"/>
        <a:ext cx="6329321" cy="411223"/>
      </dsp:txXfrm>
    </dsp:sp>
    <dsp:sp modelId="{2215F7C4-5A78-0F4C-A53F-52DDB40DFA37}">
      <dsp:nvSpPr>
        <dsp:cNvPr id="0" name=""/>
        <dsp:cNvSpPr/>
      </dsp:nvSpPr>
      <dsp:spPr>
        <a:xfrm>
          <a:off x="0" y="752484"/>
          <a:ext cx="6373813" cy="88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36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In ML, we can choose the algorithms based on accurate results. In order to do that, we must run the results on every algorithm, but the main problem occurs in training and testing the data. When data is huge, it’s sometimes impossible to remove errors.</a:t>
          </a:r>
        </a:p>
      </dsp:txBody>
      <dsp:txXfrm>
        <a:off x="0" y="752484"/>
        <a:ext cx="6373813" cy="884924"/>
      </dsp:txXfrm>
    </dsp:sp>
    <dsp:sp modelId="{FB7D801C-6694-1C42-8814-11622FD79F5B}">
      <dsp:nvSpPr>
        <dsp:cNvPr id="0" name=""/>
        <dsp:cNvSpPr/>
      </dsp:nvSpPr>
      <dsp:spPr>
        <a:xfrm>
          <a:off x="0" y="1637409"/>
          <a:ext cx="6373813" cy="455715"/>
        </a:xfrm>
        <a:prstGeom prst="roundRect">
          <a:avLst/>
        </a:prstGeom>
        <a:solidFill>
          <a:schemeClr val="accent2">
            <a:hueOff val="2564293"/>
            <a:satOff val="2735"/>
            <a:lumOff val="8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Algorithm Selection</a:t>
          </a:r>
        </a:p>
      </dsp:txBody>
      <dsp:txXfrm>
        <a:off x="22246" y="1659655"/>
        <a:ext cx="6329321" cy="411223"/>
      </dsp:txXfrm>
    </dsp:sp>
    <dsp:sp modelId="{C469ECA5-255C-E34B-AB40-09FD4F826561}">
      <dsp:nvSpPr>
        <dsp:cNvPr id="0" name=""/>
        <dsp:cNvSpPr/>
      </dsp:nvSpPr>
      <dsp:spPr>
        <a:xfrm>
          <a:off x="0" y="2093124"/>
          <a:ext cx="6373813" cy="88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36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The selection of an algorithm in Machine Learning is still a manual job. We must run and test our data in all the algorithms and decide which algorithm to use based on result accuracy. This process is very time-consuming.</a:t>
          </a:r>
        </a:p>
      </dsp:txBody>
      <dsp:txXfrm>
        <a:off x="0" y="2093124"/>
        <a:ext cx="6373813" cy="884924"/>
      </dsp:txXfrm>
    </dsp:sp>
    <dsp:sp modelId="{B42F3803-8073-D14A-B452-3E92B7489A57}">
      <dsp:nvSpPr>
        <dsp:cNvPr id="0" name=""/>
        <dsp:cNvSpPr/>
      </dsp:nvSpPr>
      <dsp:spPr>
        <a:xfrm>
          <a:off x="0" y="2978049"/>
          <a:ext cx="6373813" cy="455715"/>
        </a:xfrm>
        <a:prstGeom prst="roundRect">
          <a:avLst/>
        </a:prstGeom>
        <a:solidFill>
          <a:schemeClr val="accent2">
            <a:hueOff val="5128586"/>
            <a:satOff val="5470"/>
            <a:lumOff val="17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Data Acquisition</a:t>
          </a:r>
        </a:p>
      </dsp:txBody>
      <dsp:txXfrm>
        <a:off x="22246" y="3000295"/>
        <a:ext cx="6329321" cy="411223"/>
      </dsp:txXfrm>
    </dsp:sp>
    <dsp:sp modelId="{C5B9DEEE-868D-D74E-A08C-03EBA08A2D69}">
      <dsp:nvSpPr>
        <dsp:cNvPr id="0" name=""/>
        <dsp:cNvSpPr/>
      </dsp:nvSpPr>
      <dsp:spPr>
        <a:xfrm>
          <a:off x="0" y="3433764"/>
          <a:ext cx="6373813"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36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Machine Learning requires massive data sets to train on, and these should be inclusive/unbiased, and of good quality. There can also be times where they must wait for new data to be generated.</a:t>
          </a:r>
        </a:p>
      </dsp:txBody>
      <dsp:txXfrm>
        <a:off x="0" y="3433764"/>
        <a:ext cx="6373813" cy="688274"/>
      </dsp:txXfrm>
    </dsp:sp>
    <dsp:sp modelId="{AE8BE8DE-626C-EE40-8B71-2F7136A859CE}">
      <dsp:nvSpPr>
        <dsp:cNvPr id="0" name=""/>
        <dsp:cNvSpPr/>
      </dsp:nvSpPr>
      <dsp:spPr>
        <a:xfrm>
          <a:off x="0" y="4122039"/>
          <a:ext cx="6373813" cy="455715"/>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Time and Space</a:t>
          </a:r>
        </a:p>
      </dsp:txBody>
      <dsp:txXfrm>
        <a:off x="22246" y="4144285"/>
        <a:ext cx="6329321" cy="411223"/>
      </dsp:txXfrm>
    </dsp:sp>
    <dsp:sp modelId="{A4276CF4-54A7-D247-AE7B-BBB80609DA1D}">
      <dsp:nvSpPr>
        <dsp:cNvPr id="0" name=""/>
        <dsp:cNvSpPr/>
      </dsp:nvSpPr>
      <dsp:spPr>
        <a:xfrm>
          <a:off x="0" y="4577754"/>
          <a:ext cx="6373813" cy="88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36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ML needs enough time to let the algorithms learn and develop enough to fulfill their purpose with a considerable amount of accuracy and relevancy. It also needs massive resources to function. This can mean additional requirements of computer power for you.</a:t>
          </a:r>
        </a:p>
      </dsp:txBody>
      <dsp:txXfrm>
        <a:off x="0" y="4577754"/>
        <a:ext cx="6373813" cy="88492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FE56A-1C0A-F14E-905C-DAE10BFB1E3F}" type="datetimeFigureOut">
              <a:rPr lang="en-US" smtClean="0"/>
              <a:t>4/11/21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8EE-3C63-2544-BE96-28D8BE92847E}" type="slidenum">
              <a:rPr lang="en-US" smtClean="0"/>
              <a:t>‹#›</a:t>
            </a:fld>
            <a:endParaRPr lang="en-US"/>
          </a:p>
        </p:txBody>
      </p:sp>
    </p:spTree>
    <p:extLst>
      <p:ext uri="{BB962C8B-B14F-4D97-AF65-F5344CB8AC3E}">
        <p14:creationId xmlns:p14="http://schemas.microsoft.com/office/powerpoint/2010/main" val="284280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8D8EE-3C63-2544-BE96-28D8BE92847E}" type="slidenum">
              <a:rPr lang="en-US" smtClean="0"/>
              <a:t>15</a:t>
            </a:fld>
            <a:endParaRPr lang="en-US"/>
          </a:p>
        </p:txBody>
      </p:sp>
    </p:spTree>
    <p:extLst>
      <p:ext uri="{BB962C8B-B14F-4D97-AF65-F5344CB8AC3E}">
        <p14:creationId xmlns:p14="http://schemas.microsoft.com/office/powerpoint/2010/main" val="1540110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April 11,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75696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April 11,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72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April 11,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2203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April 11,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2636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April 11,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6098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April 11,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8830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April 11,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1784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April 11,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67969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April 11,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7712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April 11,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0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April 11,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2609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April 11,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610474604"/>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802" r:id="rId6"/>
    <p:sldLayoutId id="2147483797" r:id="rId7"/>
    <p:sldLayoutId id="2147483798" r:id="rId8"/>
    <p:sldLayoutId id="2147483799" r:id="rId9"/>
    <p:sldLayoutId id="2147483801" r:id="rId10"/>
    <p:sldLayoutId id="2147483800"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9E56C5-49DC-2A4E-BF5C-24CC893C906A}"/>
              </a:ext>
            </a:extLst>
          </p:cNvPr>
          <p:cNvSpPr>
            <a:spLocks noGrp="1"/>
          </p:cNvSpPr>
          <p:nvPr>
            <p:ph type="ctrTitle"/>
          </p:nvPr>
        </p:nvSpPr>
        <p:spPr>
          <a:xfrm>
            <a:off x="8075614" y="549275"/>
            <a:ext cx="3565524" cy="3034657"/>
          </a:xfrm>
        </p:spPr>
        <p:txBody>
          <a:bodyPr anchor="b">
            <a:normAutofit/>
          </a:bodyPr>
          <a:lstStyle/>
          <a:p>
            <a:r>
              <a:rPr lang="en-US" sz="4800" dirty="0"/>
              <a:t>MACHINE LEARNING</a:t>
            </a:r>
          </a:p>
        </p:txBody>
      </p:sp>
      <p:pic>
        <p:nvPicPr>
          <p:cNvPr id="18" name="Picture 3" descr="An abstract cyber space concept">
            <a:extLst>
              <a:ext uri="{FF2B5EF4-FFF2-40B4-BE49-F238E27FC236}">
                <a16:creationId xmlns:a16="http://schemas.microsoft.com/office/drawing/2014/main" id="{ADDB078F-C694-4199-8BEC-20D2247B0F62}"/>
              </a:ext>
            </a:extLst>
          </p:cNvPr>
          <p:cNvPicPr>
            <a:picLocks noChangeAspect="1"/>
          </p:cNvPicPr>
          <p:nvPr/>
        </p:nvPicPr>
        <p:blipFill rotWithShape="1">
          <a:blip r:embed="rId2"/>
          <a:stretch/>
        </p:blipFill>
        <p:spPr>
          <a:xfrm>
            <a:off x="550864" y="1468387"/>
            <a:ext cx="6973888" cy="3922812"/>
          </a:xfrm>
          <a:custGeom>
            <a:avLst/>
            <a:gdLst/>
            <a:ahLst/>
            <a:cxnLst/>
            <a:rect l="l" t="t" r="r" b="b"/>
            <a:pathLst>
              <a:path w="6973888" h="5761037">
                <a:moveTo>
                  <a:pt x="0" y="0"/>
                </a:moveTo>
                <a:lnTo>
                  <a:pt x="6973888" y="0"/>
                </a:lnTo>
                <a:lnTo>
                  <a:pt x="6973888" y="5761037"/>
                </a:lnTo>
                <a:lnTo>
                  <a:pt x="0" y="5761037"/>
                </a:lnTo>
                <a:close/>
              </a:path>
            </a:pathLst>
          </a:custGeom>
        </p:spPr>
      </p:pic>
      <p:sp>
        <p:nvSpPr>
          <p:cNvPr id="34" name="Oval 33">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a:extLst>
              <a:ext uri="{FF2B5EF4-FFF2-40B4-BE49-F238E27FC236}">
                <a16:creationId xmlns:a16="http://schemas.microsoft.com/office/drawing/2014/main" id="{F9612DBD-6B43-2040-9FDA-24883F4082D9}"/>
              </a:ext>
            </a:extLst>
          </p:cNvPr>
          <p:cNvSpPr>
            <a:spLocks noGrp="1"/>
          </p:cNvSpPr>
          <p:nvPr>
            <p:ph type="subTitle" idx="1"/>
          </p:nvPr>
        </p:nvSpPr>
        <p:spPr>
          <a:xfrm>
            <a:off x="8075613" y="3803406"/>
            <a:ext cx="3565525" cy="2289419"/>
          </a:xfrm>
        </p:spPr>
        <p:txBody>
          <a:bodyPr>
            <a:normAutofit/>
          </a:bodyPr>
          <a:lstStyle/>
          <a:p>
            <a:r>
              <a:rPr lang="en-US" sz="2000" dirty="0">
                <a:solidFill>
                  <a:schemeClr val="tx1">
                    <a:alpha val="60000"/>
                  </a:schemeClr>
                </a:solidFill>
              </a:rPr>
              <a:t>By: Hazel Becker &amp; </a:t>
            </a:r>
            <a:r>
              <a:rPr lang="en-US" sz="2000" dirty="0" err="1">
                <a:solidFill>
                  <a:schemeClr val="tx1">
                    <a:alpha val="60000"/>
                  </a:schemeClr>
                </a:solidFill>
              </a:rPr>
              <a:t>Xiong</a:t>
            </a:r>
            <a:r>
              <a:rPr lang="en-US" sz="2000" dirty="0">
                <a:solidFill>
                  <a:schemeClr val="tx1">
                    <a:alpha val="60000"/>
                  </a:schemeClr>
                </a:solidFill>
              </a:rPr>
              <a:t> Yuan</a:t>
            </a:r>
          </a:p>
        </p:txBody>
      </p:sp>
    </p:spTree>
    <p:extLst>
      <p:ext uri="{BB962C8B-B14F-4D97-AF65-F5344CB8AC3E}">
        <p14:creationId xmlns:p14="http://schemas.microsoft.com/office/powerpoint/2010/main" val="181019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8"/>
                                        </p:tgtEl>
                                        <p:attrNameLst>
                                          <p:attrName>style.visibility</p:attrName>
                                        </p:attrNameLst>
                                      </p:cBhvr>
                                      <p:to>
                                        <p:strVal val="visible"/>
                                      </p:to>
                                    </p:set>
                                    <p:animEffect transition="in" filter="fade">
                                      <p:cBhvr>
                                        <p:cTn id="10" dur="7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7" name="Rectangle 8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89E3F-197D-8A4D-9331-F66BAF2777D9}"/>
              </a:ext>
            </a:extLst>
          </p:cNvPr>
          <p:cNvSpPr>
            <a:spLocks noGrp="1"/>
          </p:cNvSpPr>
          <p:nvPr>
            <p:ph type="title"/>
          </p:nvPr>
        </p:nvSpPr>
        <p:spPr>
          <a:xfrm>
            <a:off x="6221655" y="549275"/>
            <a:ext cx="5437186" cy="2663806"/>
          </a:xfrm>
        </p:spPr>
        <p:txBody>
          <a:bodyPr wrap="square" anchor="b">
            <a:normAutofit/>
          </a:bodyPr>
          <a:lstStyle/>
          <a:p>
            <a:pPr>
              <a:lnSpc>
                <a:spcPct val="90000"/>
              </a:lnSpc>
            </a:pPr>
            <a:r>
              <a:rPr lang="en-US" sz="5900"/>
              <a:t>Virtual Personal Assistants</a:t>
            </a:r>
            <a:br>
              <a:rPr lang="en-US" sz="5900"/>
            </a:br>
            <a:endParaRPr lang="en-US" sz="5900"/>
          </a:p>
        </p:txBody>
      </p:sp>
      <p:sp>
        <p:nvSpPr>
          <p:cNvPr id="1038" name="Freeform: Shape 85">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80825"/>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a:extLst>
              <a:ext uri="{FF2B5EF4-FFF2-40B4-BE49-F238E27FC236}">
                <a16:creationId xmlns:a16="http://schemas.microsoft.com/office/drawing/2014/main" id="{E979DD37-2A91-D84B-A403-10645484B5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724939" y="549276"/>
            <a:ext cx="2771775" cy="2771775"/>
          </a:xfrm>
          <a:custGeom>
            <a:avLst/>
            <a:gdLst/>
            <a:ahLst/>
            <a:cxnLst/>
            <a:rect l="l" t="t" r="r" b="b"/>
            <a:pathLst>
              <a:path w="5083992" h="2773362">
                <a:moveTo>
                  <a:pt x="0" y="0"/>
                </a:moveTo>
                <a:lnTo>
                  <a:pt x="5083992" y="0"/>
                </a:lnTo>
                <a:lnTo>
                  <a:pt x="5083992" y="2773362"/>
                </a:lnTo>
                <a:lnTo>
                  <a:pt x="0" y="2773362"/>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Free icon - Free vector icons - Free SVG, PSD, PNG, EPS, Ai &amp; Icon Font">
            <a:extLst>
              <a:ext uri="{FF2B5EF4-FFF2-40B4-BE49-F238E27FC236}">
                <a16:creationId xmlns:a16="http://schemas.microsoft.com/office/drawing/2014/main" id="{007D821A-3C5D-FD47-A9F6-A5065FFDAD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24146" y="3536950"/>
            <a:ext cx="2773362" cy="2773362"/>
          </a:xfrm>
          <a:custGeom>
            <a:avLst/>
            <a:gdLst/>
            <a:ahLst/>
            <a:cxnLst/>
            <a:rect l="l" t="t" r="r" b="b"/>
            <a:pathLst>
              <a:path w="5083992" h="2773362">
                <a:moveTo>
                  <a:pt x="0" y="0"/>
                </a:moveTo>
                <a:lnTo>
                  <a:pt x="5083992" y="0"/>
                </a:lnTo>
                <a:lnTo>
                  <a:pt x="5083992" y="2773362"/>
                </a:lnTo>
                <a:lnTo>
                  <a:pt x="0" y="2773362"/>
                </a:lnTo>
                <a:close/>
              </a:path>
            </a:pathLst>
          </a:custGeom>
          <a:noFill/>
          <a:extLst>
            <a:ext uri="{909E8E84-426E-40DD-AFC4-6F175D3DCCD1}">
              <a14:hiddenFill xmlns:a14="http://schemas.microsoft.com/office/drawing/2010/main">
                <a:solidFill>
                  <a:srgbClr val="FFFFFF"/>
                </a:solidFill>
              </a14:hiddenFill>
            </a:ext>
          </a:extLst>
        </p:spPr>
      </p:pic>
      <p:grpSp>
        <p:nvGrpSpPr>
          <p:cNvPr id="1039" name="Group 87">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5059306"/>
            <a:ext cx="762805" cy="734873"/>
            <a:chOff x="7950336" y="1300590"/>
            <a:chExt cx="762805" cy="734873"/>
          </a:xfrm>
        </p:grpSpPr>
        <p:sp>
          <p:nvSpPr>
            <p:cNvPr id="104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8DD7F6BC-1409-CD46-9242-0C4180713A31}"/>
              </a:ext>
            </a:extLst>
          </p:cNvPr>
          <p:cNvSpPr>
            <a:spLocks noGrp="1"/>
          </p:cNvSpPr>
          <p:nvPr>
            <p:ph idx="1"/>
          </p:nvPr>
        </p:nvSpPr>
        <p:spPr>
          <a:xfrm>
            <a:off x="6221654" y="3409936"/>
            <a:ext cx="5437187" cy="2682889"/>
          </a:xfrm>
        </p:spPr>
        <p:txBody>
          <a:bodyPr anchor="t">
            <a:normAutofit/>
          </a:bodyPr>
          <a:lstStyle/>
          <a:p>
            <a:pPr marL="0" indent="0">
              <a:buNone/>
            </a:pPr>
            <a:r>
              <a:rPr lang="en-US" sz="1600"/>
              <a:t>Names like </a:t>
            </a:r>
            <a:r>
              <a:rPr lang="en-US" sz="1600" b="1"/>
              <a:t>Siri</a:t>
            </a:r>
            <a:r>
              <a:rPr lang="en-US" sz="1600"/>
              <a:t> and </a:t>
            </a:r>
            <a:r>
              <a:rPr lang="en-US" sz="1600" b="1"/>
              <a:t>Alexa</a:t>
            </a:r>
            <a:r>
              <a:rPr lang="en-US" sz="1600"/>
              <a:t> bring to mind the capabilities of virtual assistants. We can ask Siri to make a call for you or play music. You can request Alexa for today’s weather forecast. You can even set an alarm or send an SMS. Such assistants take note of how you interact with them and use that to make your next experience with them better.</a:t>
            </a:r>
          </a:p>
        </p:txBody>
      </p:sp>
    </p:spTree>
    <p:extLst>
      <p:ext uri="{BB962C8B-B14F-4D97-AF65-F5344CB8AC3E}">
        <p14:creationId xmlns:p14="http://schemas.microsoft.com/office/powerpoint/2010/main" val="292562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7EA4F-A8FC-2E4C-B3B6-A9B4A92561C9}"/>
              </a:ext>
            </a:extLst>
          </p:cNvPr>
          <p:cNvSpPr>
            <a:spLocks noGrp="1"/>
          </p:cNvSpPr>
          <p:nvPr>
            <p:ph type="title"/>
          </p:nvPr>
        </p:nvSpPr>
        <p:spPr>
          <a:xfrm>
            <a:off x="550863" y="549275"/>
            <a:ext cx="5437185" cy="1997855"/>
          </a:xfrm>
        </p:spPr>
        <p:txBody>
          <a:bodyPr wrap="square" anchor="b">
            <a:normAutofit/>
          </a:bodyPr>
          <a:lstStyle/>
          <a:p>
            <a:pPr>
              <a:lnSpc>
                <a:spcPct val="90000"/>
              </a:lnSpc>
            </a:pPr>
            <a:r>
              <a:rPr lang="en-US"/>
              <a:t>Online Customer Support</a:t>
            </a:r>
            <a:br>
              <a:rPr lang="en-US"/>
            </a:br>
            <a:endParaRPr lang="en-US"/>
          </a:p>
        </p:txBody>
      </p:sp>
      <p:sp>
        <p:nvSpPr>
          <p:cNvPr id="3" name="Content Placeholder 2">
            <a:extLst>
              <a:ext uri="{FF2B5EF4-FFF2-40B4-BE49-F238E27FC236}">
                <a16:creationId xmlns:a16="http://schemas.microsoft.com/office/drawing/2014/main" id="{672F7AB1-F181-1645-98E7-441B316F74A7}"/>
              </a:ext>
            </a:extLst>
          </p:cNvPr>
          <p:cNvSpPr>
            <a:spLocks noGrp="1"/>
          </p:cNvSpPr>
          <p:nvPr>
            <p:ph idx="1"/>
          </p:nvPr>
        </p:nvSpPr>
        <p:spPr>
          <a:xfrm>
            <a:off x="550863" y="2677306"/>
            <a:ext cx="5437187" cy="3415519"/>
          </a:xfrm>
        </p:spPr>
        <p:txBody>
          <a:bodyPr anchor="t">
            <a:normAutofit/>
          </a:bodyPr>
          <a:lstStyle/>
          <a:p>
            <a:pPr marL="0" indent="0">
              <a:buNone/>
            </a:pPr>
            <a:r>
              <a:rPr lang="en-US" sz="2000"/>
              <a:t>Websites like educators and shopping platforms will often pop a live chat up to help you with your questions. A visitor with a head full of questions is more likely to leave than stay and possibly make a purchase. Some websites use a chatbot instead to pull information to the website and try to address the customer’s queries.</a:t>
            </a:r>
          </a:p>
        </p:txBody>
      </p:sp>
      <p:pic>
        <p:nvPicPr>
          <p:cNvPr id="4" name="Picture 3">
            <a:extLst>
              <a:ext uri="{FF2B5EF4-FFF2-40B4-BE49-F238E27FC236}">
                <a16:creationId xmlns:a16="http://schemas.microsoft.com/office/drawing/2014/main" id="{39F18888-5F8A-D946-B780-A6BA8EA02C0B}"/>
              </a:ext>
            </a:extLst>
          </p:cNvPr>
          <p:cNvPicPr>
            <a:picLocks noChangeAspect="1"/>
          </p:cNvPicPr>
          <p:nvPr/>
        </p:nvPicPr>
        <p:blipFill>
          <a:blip r:embed="rId2"/>
          <a:stretch>
            <a:fillRect/>
          </a:stretch>
        </p:blipFill>
        <p:spPr>
          <a:xfrm>
            <a:off x="6924675" y="623094"/>
            <a:ext cx="4713922" cy="561181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3653718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E8D4D-B353-0248-B1A1-DBE5E4E4DE34}"/>
              </a:ext>
            </a:extLst>
          </p:cNvPr>
          <p:cNvSpPr>
            <a:spLocks noGrp="1"/>
          </p:cNvSpPr>
          <p:nvPr>
            <p:ph type="title"/>
          </p:nvPr>
        </p:nvSpPr>
        <p:spPr>
          <a:xfrm>
            <a:off x="550863" y="549275"/>
            <a:ext cx="4500562" cy="1562959"/>
          </a:xfrm>
        </p:spPr>
        <p:txBody>
          <a:bodyPr wrap="square" anchor="t">
            <a:normAutofit/>
          </a:bodyPr>
          <a:lstStyle/>
          <a:p>
            <a:pPr>
              <a:lnSpc>
                <a:spcPct val="90000"/>
              </a:lnSpc>
            </a:pPr>
            <a:r>
              <a:rPr lang="en-US" sz="3700"/>
              <a:t>Product Recommendations</a:t>
            </a:r>
            <a:br>
              <a:rPr lang="en-US" sz="3700"/>
            </a:br>
            <a:endParaRPr lang="en-US" sz="3700"/>
          </a:p>
        </p:txBody>
      </p:sp>
      <p:sp>
        <p:nvSpPr>
          <p:cNvPr id="73" name="Freeform: Shape 72">
            <a:extLst>
              <a:ext uri="{FF2B5EF4-FFF2-40B4-BE49-F238E27FC236}">
                <a16:creationId xmlns:a16="http://schemas.microsoft.com/office/drawing/2014/main" id="{DE950493-A53F-4D4C-9157-A238C4B2A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B95C758-8507-BF48-B344-959EFAA1046D}"/>
              </a:ext>
            </a:extLst>
          </p:cNvPr>
          <p:cNvSpPr>
            <a:spLocks noGrp="1"/>
          </p:cNvSpPr>
          <p:nvPr>
            <p:ph idx="1"/>
          </p:nvPr>
        </p:nvSpPr>
        <p:spPr>
          <a:xfrm>
            <a:off x="5267325" y="549275"/>
            <a:ext cx="6373813" cy="1562959"/>
          </a:xfrm>
        </p:spPr>
        <p:txBody>
          <a:bodyPr anchor="t">
            <a:normAutofit/>
          </a:bodyPr>
          <a:lstStyle/>
          <a:p>
            <a:pPr marL="0" indent="0">
              <a:buNone/>
            </a:pPr>
            <a:r>
              <a:rPr lang="en-US" sz="1600" dirty="0"/>
              <a:t>Shopping platforms like Amazon notice what products you look at and suggest similar products to you. If this gets a favorite product across to you and results in a purchase you make with them, it’s a win for them. For this, it also uses your </a:t>
            </a:r>
            <a:r>
              <a:rPr lang="en-US" sz="1600" dirty="0" err="1"/>
              <a:t>wishlist</a:t>
            </a:r>
            <a:r>
              <a:rPr lang="en-US" sz="1600" dirty="0"/>
              <a:t> and cart contents.</a:t>
            </a:r>
          </a:p>
        </p:txBody>
      </p:sp>
      <p:pic>
        <p:nvPicPr>
          <p:cNvPr id="2050" name="Picture 2">
            <a:extLst>
              <a:ext uri="{FF2B5EF4-FFF2-40B4-BE49-F238E27FC236}">
                <a16:creationId xmlns:a16="http://schemas.microsoft.com/office/drawing/2014/main" id="{CB6E8C04-07D4-5F4F-B54E-7BE2148750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43"/>
          <a:stretch/>
        </p:blipFill>
        <p:spPr bwMode="auto">
          <a:xfrm>
            <a:off x="20" y="2661510"/>
            <a:ext cx="12191980" cy="4196491"/>
          </a:xfrm>
          <a:custGeom>
            <a:avLst/>
            <a:gdLst/>
            <a:ahLst/>
            <a:cxnLst/>
            <a:rect l="l" t="t" r="r" b="b"/>
            <a:pathLst>
              <a:path w="12192000" h="4196491">
                <a:moveTo>
                  <a:pt x="0" y="0"/>
                </a:moveTo>
                <a:lnTo>
                  <a:pt x="12192000" y="0"/>
                </a:lnTo>
                <a:lnTo>
                  <a:pt x="12192000" y="4196491"/>
                </a:lnTo>
                <a:lnTo>
                  <a:pt x="0" y="4196491"/>
                </a:lnTo>
                <a:close/>
              </a:path>
            </a:pathLst>
          </a:custGeom>
          <a:noFill/>
          <a:extLst>
            <a:ext uri="{909E8E84-426E-40DD-AFC4-6F175D3DCCD1}">
              <a14:hiddenFill xmlns:a14="http://schemas.microsoft.com/office/drawing/2010/main">
                <a:solidFill>
                  <a:srgbClr val="FFFFFF"/>
                </a:solidFill>
              </a14:hiddenFill>
            </a:ext>
          </a:extLst>
        </p:spPr>
      </p:pic>
      <p:grpSp>
        <p:nvGrpSpPr>
          <p:cNvPr id="2055" name="Group 74">
            <a:extLst>
              <a:ext uri="{FF2B5EF4-FFF2-40B4-BE49-F238E27FC236}">
                <a16:creationId xmlns:a16="http://schemas.microsoft.com/office/drawing/2014/main" id="{FF1EAF9B-8869-450E-98BF-FD6EA6564B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6428" y="1748729"/>
            <a:ext cx="1262947" cy="1335600"/>
            <a:chOff x="2678417" y="2427951"/>
            <a:chExt cx="1262947" cy="1335600"/>
          </a:xfrm>
        </p:grpSpPr>
        <p:sp>
          <p:nvSpPr>
            <p:cNvPr id="76" name="Freeform: Shape 75">
              <a:extLst>
                <a:ext uri="{FF2B5EF4-FFF2-40B4-BE49-F238E27FC236}">
                  <a16:creationId xmlns:a16="http://schemas.microsoft.com/office/drawing/2014/main" id="{8111FAA4-0B90-446B-9555-B7A9CB2C91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56" name="Oval 76">
              <a:extLst>
                <a:ext uri="{FF2B5EF4-FFF2-40B4-BE49-F238E27FC236}">
                  <a16:creationId xmlns:a16="http://schemas.microsoft.com/office/drawing/2014/main" id="{A88E536E-9DE6-4085-9258-450A10AD0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57" name="Rectangle 78">
            <a:extLst>
              <a:ext uri="{FF2B5EF4-FFF2-40B4-BE49-F238E27FC236}">
                <a16:creationId xmlns:a16="http://schemas.microsoft.com/office/drawing/2014/main" id="{D20AE261-8977-4583-A036-88CC1CE1A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02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B2B68-254E-F641-8A61-08B1F4D4BB6C}"/>
              </a:ext>
            </a:extLst>
          </p:cNvPr>
          <p:cNvSpPr>
            <a:spLocks noGrp="1"/>
          </p:cNvSpPr>
          <p:nvPr>
            <p:ph type="title"/>
          </p:nvPr>
        </p:nvSpPr>
        <p:spPr>
          <a:xfrm>
            <a:off x="550863" y="549275"/>
            <a:ext cx="5437185" cy="1997855"/>
          </a:xfrm>
        </p:spPr>
        <p:txBody>
          <a:bodyPr wrap="square" anchor="b">
            <a:normAutofit/>
          </a:bodyPr>
          <a:lstStyle/>
          <a:p>
            <a:r>
              <a:rPr lang="en-US"/>
              <a:t>Face Recognition</a:t>
            </a:r>
            <a:br>
              <a:rPr lang="en-US"/>
            </a:br>
            <a:endParaRPr lang="en-US" dirty="0"/>
          </a:p>
        </p:txBody>
      </p:sp>
      <p:sp>
        <p:nvSpPr>
          <p:cNvPr id="3" name="Content Placeholder 2">
            <a:extLst>
              <a:ext uri="{FF2B5EF4-FFF2-40B4-BE49-F238E27FC236}">
                <a16:creationId xmlns:a16="http://schemas.microsoft.com/office/drawing/2014/main" id="{8FB8B0CB-7CD9-F446-9459-A442D3ACDDA5}"/>
              </a:ext>
            </a:extLst>
          </p:cNvPr>
          <p:cNvSpPr>
            <a:spLocks noGrp="1"/>
          </p:cNvSpPr>
          <p:nvPr>
            <p:ph idx="1"/>
          </p:nvPr>
        </p:nvSpPr>
        <p:spPr>
          <a:xfrm>
            <a:off x="550863" y="2677306"/>
            <a:ext cx="5437187" cy="3415519"/>
          </a:xfrm>
        </p:spPr>
        <p:txBody>
          <a:bodyPr anchor="t">
            <a:normAutofit/>
          </a:bodyPr>
          <a:lstStyle/>
          <a:p>
            <a:pPr marL="0" indent="0">
              <a:buNone/>
            </a:pPr>
            <a:r>
              <a:rPr lang="en-US" sz="2000"/>
              <a:t>Facilities like face detection are often something we see with Facebook. When we want to tag a photo, Facebook automatically suggests us a few names. Most of the times, the first name is accurate for the face it has detected. This has machine learning to credit.</a:t>
            </a:r>
          </a:p>
        </p:txBody>
      </p:sp>
      <p:pic>
        <p:nvPicPr>
          <p:cNvPr id="3074" name="Picture 2">
            <a:extLst>
              <a:ext uri="{FF2B5EF4-FFF2-40B4-BE49-F238E27FC236}">
                <a16:creationId xmlns:a16="http://schemas.microsoft.com/office/drawing/2014/main" id="{E9137A3E-C436-F145-9191-1B79B65675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4675" y="1154901"/>
            <a:ext cx="4713922" cy="4548198"/>
          </a:xfrm>
          <a:custGeom>
            <a:avLst/>
            <a:gdLst/>
            <a:ahLst/>
            <a:cxnLst/>
            <a:rect l="l" t="t" r="r" b="b"/>
            <a:pathLst>
              <a:path w="4713922" h="5759450">
                <a:moveTo>
                  <a:pt x="0" y="0"/>
                </a:moveTo>
                <a:lnTo>
                  <a:pt x="4713922" y="0"/>
                </a:lnTo>
                <a:lnTo>
                  <a:pt x="4713922" y="5759450"/>
                </a:lnTo>
                <a:lnTo>
                  <a:pt x="0" y="575945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17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E62D3-4500-5C49-BBA4-4ECB4D056DA6}"/>
              </a:ext>
            </a:extLst>
          </p:cNvPr>
          <p:cNvSpPr>
            <a:spLocks noGrp="1"/>
          </p:cNvSpPr>
          <p:nvPr>
            <p:ph type="title"/>
          </p:nvPr>
        </p:nvSpPr>
        <p:spPr>
          <a:xfrm>
            <a:off x="550863" y="4508500"/>
            <a:ext cx="4500562" cy="1562959"/>
          </a:xfrm>
        </p:spPr>
        <p:txBody>
          <a:bodyPr wrap="square" anchor="t">
            <a:normAutofit/>
          </a:bodyPr>
          <a:lstStyle/>
          <a:p>
            <a:pPr>
              <a:lnSpc>
                <a:spcPct val="90000"/>
              </a:lnSpc>
            </a:pPr>
            <a:r>
              <a:rPr lang="en-US" sz="3700"/>
              <a:t>Refining Search Engine Results</a:t>
            </a:r>
            <a:br>
              <a:rPr lang="en-US" sz="3700"/>
            </a:br>
            <a:endParaRPr lang="en-US" sz="3700"/>
          </a:p>
        </p:txBody>
      </p:sp>
      <p:pic>
        <p:nvPicPr>
          <p:cNvPr id="4098" name="Picture 2" descr="Google">
            <a:extLst>
              <a:ext uri="{FF2B5EF4-FFF2-40B4-BE49-F238E27FC236}">
                <a16:creationId xmlns:a16="http://schemas.microsoft.com/office/drawing/2014/main" id="{1A38AC62-A2E8-2241-AF83-8E28D30D2C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24322" y="549275"/>
            <a:ext cx="9543356" cy="3227900"/>
          </a:xfrm>
          <a:custGeom>
            <a:avLst/>
            <a:gdLst/>
            <a:ahLst/>
            <a:cxnLst/>
            <a:rect l="l" t="t" r="r" b="b"/>
            <a:pathLst>
              <a:path w="12192000" h="3227900">
                <a:moveTo>
                  <a:pt x="0" y="0"/>
                </a:moveTo>
                <a:lnTo>
                  <a:pt x="12192000" y="0"/>
                </a:lnTo>
                <a:lnTo>
                  <a:pt x="12192000" y="3227900"/>
                </a:lnTo>
                <a:lnTo>
                  <a:pt x="0" y="3227900"/>
                </a:lnTo>
                <a:close/>
              </a:path>
            </a:pathLst>
          </a:custGeom>
          <a:noFill/>
          <a:extLst>
            <a:ext uri="{909E8E84-426E-40DD-AFC4-6F175D3DCCD1}">
              <a14:hiddenFill xmlns:a14="http://schemas.microsoft.com/office/drawing/2010/main">
                <a:solidFill>
                  <a:srgbClr val="FFFFFF"/>
                </a:solidFill>
              </a14:hiddenFill>
            </a:ext>
          </a:extLst>
        </p:spPr>
      </p:pic>
      <p:grpSp>
        <p:nvGrpSpPr>
          <p:cNvPr id="4101" name="Group 72">
            <a:extLst>
              <a:ext uri="{FF2B5EF4-FFF2-40B4-BE49-F238E27FC236}">
                <a16:creationId xmlns:a16="http://schemas.microsoft.com/office/drawing/2014/main" id="{30493E29-1143-4080-A31C-64E36832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3" y="398538"/>
            <a:ext cx="631474" cy="667800"/>
            <a:chOff x="2994153" y="1378666"/>
            <a:chExt cx="631474" cy="667800"/>
          </a:xfrm>
        </p:grpSpPr>
        <p:sp>
          <p:nvSpPr>
            <p:cNvPr id="4102" name="Freeform: Shape 73">
              <a:extLst>
                <a:ext uri="{FF2B5EF4-FFF2-40B4-BE49-F238E27FC236}">
                  <a16:creationId xmlns:a16="http://schemas.microsoft.com/office/drawing/2014/main" id="{54F335CB-D905-4ACD-9B94-4BFC5E45C8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3" name="Oval 74">
              <a:extLst>
                <a:ext uri="{FF2B5EF4-FFF2-40B4-BE49-F238E27FC236}">
                  <a16:creationId xmlns:a16="http://schemas.microsoft.com/office/drawing/2014/main" id="{E30707A2-C7E1-4028-BD83-12C7212FF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7" name="Oval 76">
            <a:extLst>
              <a:ext uri="{FF2B5EF4-FFF2-40B4-BE49-F238E27FC236}">
                <a16:creationId xmlns:a16="http://schemas.microsoft.com/office/drawing/2014/main" id="{D7AA753E-FFC2-4B5B-A791-BEC976053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65888"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FCAAA924-0E4E-1241-BFEA-7EED9107FFC1}"/>
              </a:ext>
            </a:extLst>
          </p:cNvPr>
          <p:cNvSpPr>
            <a:spLocks noGrp="1"/>
          </p:cNvSpPr>
          <p:nvPr>
            <p:ph idx="1"/>
          </p:nvPr>
        </p:nvSpPr>
        <p:spPr>
          <a:xfrm>
            <a:off x="5267325" y="4508500"/>
            <a:ext cx="6373813" cy="1562959"/>
          </a:xfrm>
        </p:spPr>
        <p:txBody>
          <a:bodyPr anchor="t">
            <a:normAutofit/>
          </a:bodyPr>
          <a:lstStyle/>
          <a:p>
            <a:pPr marL="0" indent="0">
              <a:buNone/>
            </a:pPr>
            <a:r>
              <a:rPr lang="en-US" sz="1600" dirty="0"/>
              <a:t>The searches you make in search engines like Google monitor your response. Do you visit a top listing and stick around for a while? Do you get to the third page and leave without clicking any link? Google makes note of the findings and aims to improve your search next time.</a:t>
            </a:r>
          </a:p>
        </p:txBody>
      </p:sp>
    </p:spTree>
    <p:extLst>
      <p:ext uri="{BB962C8B-B14F-4D97-AF65-F5344CB8AC3E}">
        <p14:creationId xmlns:p14="http://schemas.microsoft.com/office/powerpoint/2010/main" val="132219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F2250C-4C1A-AE4F-BE21-33E788A0E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799" y="1193799"/>
            <a:ext cx="4825999" cy="482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90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97A06-6726-4867-BD7C-BBCCF628546D}"/>
              </a:ext>
            </a:extLst>
          </p:cNvPr>
          <p:cNvSpPr>
            <a:spLocks noGrp="1"/>
          </p:cNvSpPr>
          <p:nvPr>
            <p:ph type="title"/>
          </p:nvPr>
        </p:nvSpPr>
        <p:spPr>
          <a:xfrm>
            <a:off x="3359149" y="1520825"/>
            <a:ext cx="8281987" cy="1333057"/>
          </a:xfrm>
        </p:spPr>
        <p:txBody>
          <a:bodyPr wrap="square" anchor="t">
            <a:normAutofit/>
          </a:bodyPr>
          <a:lstStyle/>
          <a:p>
            <a:r>
              <a:rPr lang="en-US"/>
              <a:t>Brief History</a:t>
            </a:r>
          </a:p>
        </p:txBody>
      </p:sp>
      <p:sp>
        <p:nvSpPr>
          <p:cNvPr id="27" name="Oval 9">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13">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0"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1"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E992CA1-6003-427D-B546-0A0713715396}"/>
              </a:ext>
            </a:extLst>
          </p:cNvPr>
          <p:cNvSpPr>
            <a:spLocks noGrp="1"/>
          </p:cNvSpPr>
          <p:nvPr>
            <p:ph idx="1"/>
          </p:nvPr>
        </p:nvSpPr>
        <p:spPr>
          <a:xfrm>
            <a:off x="3377566" y="3052367"/>
            <a:ext cx="5418772" cy="3040458"/>
          </a:xfrm>
        </p:spPr>
        <p:txBody>
          <a:bodyPr vert="horz" lIns="0" tIns="0" rIns="0" bIns="0" rtlCol="0" anchor="t">
            <a:normAutofit/>
          </a:bodyPr>
          <a:lstStyle/>
          <a:p>
            <a:pPr>
              <a:lnSpc>
                <a:spcPct val="100000"/>
              </a:lnSpc>
            </a:pPr>
            <a:r>
              <a:rPr lang="en-US" sz="1900"/>
              <a:t>The term "machine learning" was coined in 1959 by Arthur Samuel.</a:t>
            </a:r>
          </a:p>
          <a:p>
            <a:pPr>
              <a:lnSpc>
                <a:spcPct val="100000"/>
              </a:lnSpc>
            </a:pPr>
            <a:r>
              <a:rPr lang="en-US" sz="1900"/>
              <a:t>Interest grew in the 80s...</a:t>
            </a:r>
          </a:p>
          <a:p>
            <a:pPr>
              <a:lnSpc>
                <a:spcPct val="100000"/>
              </a:lnSpc>
            </a:pPr>
            <a:r>
              <a:rPr lang="en-US" sz="1900"/>
              <a:t>...and the 00s...</a:t>
            </a:r>
          </a:p>
          <a:p>
            <a:pPr>
              <a:lnSpc>
                <a:spcPct val="100000"/>
              </a:lnSpc>
            </a:pPr>
            <a:r>
              <a:rPr lang="en-US" sz="1900"/>
              <a:t>...and the 20s!</a:t>
            </a:r>
          </a:p>
          <a:p>
            <a:pPr>
              <a:lnSpc>
                <a:spcPct val="100000"/>
              </a:lnSpc>
            </a:pPr>
            <a:r>
              <a:rPr lang="en-US" sz="1900"/>
              <a:t>"How can a computer perform a task without explicit programming?"</a:t>
            </a:r>
          </a:p>
        </p:txBody>
      </p:sp>
      <p:sp>
        <p:nvSpPr>
          <p:cNvPr id="32" name="Oval 19">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9269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FDBFC-4660-4DB8-BC35-EEDB6F0799E0}"/>
              </a:ext>
            </a:extLst>
          </p:cNvPr>
          <p:cNvSpPr txBox="1"/>
          <p:nvPr/>
        </p:nvSpPr>
        <p:spPr>
          <a:xfrm>
            <a:off x="4506685" y="245707"/>
            <a:ext cx="317862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dirty="0"/>
              <a:t>VARIETIES</a:t>
            </a:r>
          </a:p>
        </p:txBody>
      </p:sp>
      <p:sp>
        <p:nvSpPr>
          <p:cNvPr id="3" name="TextBox 2">
            <a:extLst>
              <a:ext uri="{FF2B5EF4-FFF2-40B4-BE49-F238E27FC236}">
                <a16:creationId xmlns:a16="http://schemas.microsoft.com/office/drawing/2014/main" id="{7D7D08CA-911D-40E6-96BF-43046756F4A3}"/>
              </a:ext>
            </a:extLst>
          </p:cNvPr>
          <p:cNvSpPr txBox="1"/>
          <p:nvPr/>
        </p:nvSpPr>
        <p:spPr>
          <a:xfrm>
            <a:off x="-3110" y="2461727"/>
            <a:ext cx="30231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t>SUPERVISED</a:t>
            </a:r>
          </a:p>
        </p:txBody>
      </p:sp>
      <p:sp>
        <p:nvSpPr>
          <p:cNvPr id="4" name="TextBox 3">
            <a:extLst>
              <a:ext uri="{FF2B5EF4-FFF2-40B4-BE49-F238E27FC236}">
                <a16:creationId xmlns:a16="http://schemas.microsoft.com/office/drawing/2014/main" id="{0EF36175-22A4-4F6D-B466-74A9061F8A86}"/>
              </a:ext>
            </a:extLst>
          </p:cNvPr>
          <p:cNvSpPr txBox="1"/>
          <p:nvPr/>
        </p:nvSpPr>
        <p:spPr>
          <a:xfrm>
            <a:off x="3802030" y="2464643"/>
            <a:ext cx="3582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t>UNSUPERVISED</a:t>
            </a:r>
            <a:endParaRPr lang="en-US" dirty="0"/>
          </a:p>
        </p:txBody>
      </p:sp>
      <p:sp>
        <p:nvSpPr>
          <p:cNvPr id="5" name="TextBox 4">
            <a:extLst>
              <a:ext uri="{FF2B5EF4-FFF2-40B4-BE49-F238E27FC236}">
                <a16:creationId xmlns:a16="http://schemas.microsoft.com/office/drawing/2014/main" id="{28AAA4DE-C446-4C90-BF5C-84A670FCD49B}"/>
              </a:ext>
            </a:extLst>
          </p:cNvPr>
          <p:cNvSpPr txBox="1"/>
          <p:nvPr/>
        </p:nvSpPr>
        <p:spPr>
          <a:xfrm>
            <a:off x="-82809" y="3742742"/>
            <a:ext cx="40183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t>REINFORCEMENT</a:t>
            </a:r>
          </a:p>
        </p:txBody>
      </p:sp>
      <p:sp>
        <p:nvSpPr>
          <p:cNvPr id="6" name="TextBox 5">
            <a:extLst>
              <a:ext uri="{FF2B5EF4-FFF2-40B4-BE49-F238E27FC236}">
                <a16:creationId xmlns:a16="http://schemas.microsoft.com/office/drawing/2014/main" id="{DE8CD718-8398-4094-8FF2-5645A2E5DB5F}"/>
              </a:ext>
            </a:extLst>
          </p:cNvPr>
          <p:cNvSpPr txBox="1"/>
          <p:nvPr/>
        </p:nvSpPr>
        <p:spPr>
          <a:xfrm>
            <a:off x="6016107" y="3745657"/>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t>DEEP</a:t>
            </a:r>
          </a:p>
        </p:txBody>
      </p:sp>
      <p:pic>
        <p:nvPicPr>
          <p:cNvPr id="7" name="Picture 7" descr="Diagram&#10;&#10;Description automatically generated">
            <a:extLst>
              <a:ext uri="{FF2B5EF4-FFF2-40B4-BE49-F238E27FC236}">
                <a16:creationId xmlns:a16="http://schemas.microsoft.com/office/drawing/2014/main" id="{91712320-AB9C-4093-B6E5-55085F40F296}"/>
              </a:ext>
            </a:extLst>
          </p:cNvPr>
          <p:cNvPicPr>
            <a:picLocks noChangeAspect="1"/>
          </p:cNvPicPr>
          <p:nvPr/>
        </p:nvPicPr>
        <p:blipFill>
          <a:blip r:embed="rId2"/>
          <a:stretch>
            <a:fillRect/>
          </a:stretch>
        </p:blipFill>
        <p:spPr>
          <a:xfrm>
            <a:off x="7601339" y="3101797"/>
            <a:ext cx="4593771" cy="3756836"/>
          </a:xfrm>
          <a:prstGeom prst="rect">
            <a:avLst/>
          </a:prstGeom>
        </p:spPr>
      </p:pic>
      <p:sp>
        <p:nvSpPr>
          <p:cNvPr id="8" name="TextBox 7">
            <a:extLst>
              <a:ext uri="{FF2B5EF4-FFF2-40B4-BE49-F238E27FC236}">
                <a16:creationId xmlns:a16="http://schemas.microsoft.com/office/drawing/2014/main" id="{44C3DC54-DABD-6D4A-98FB-D29380AA9146}"/>
              </a:ext>
            </a:extLst>
          </p:cNvPr>
          <p:cNvSpPr txBox="1"/>
          <p:nvPr/>
        </p:nvSpPr>
        <p:spPr>
          <a:xfrm>
            <a:off x="5857103" y="388002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6568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1" name="Freeform: Shape 2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2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Shape 2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6" name="Rectangle 2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B06F3-9937-4E83-998C-485041CCA58E}"/>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r>
              <a:rPr lang="en-US" sz="4800"/>
              <a:t>Neural Network</a:t>
            </a:r>
          </a:p>
        </p:txBody>
      </p:sp>
      <p:pic>
        <p:nvPicPr>
          <p:cNvPr id="6" name="Picture 6" descr="A picture containing background pattern&#10;&#10;Description automatically generated">
            <a:extLst>
              <a:ext uri="{FF2B5EF4-FFF2-40B4-BE49-F238E27FC236}">
                <a16:creationId xmlns:a16="http://schemas.microsoft.com/office/drawing/2014/main" id="{BE2EF3E2-81BF-4EE0-81CC-80D9E94E65F5}"/>
              </a:ext>
            </a:extLst>
          </p:cNvPr>
          <p:cNvPicPr>
            <a:picLocks noGrp="1" noChangeAspect="1"/>
          </p:cNvPicPr>
          <p:nvPr>
            <p:ph type="pic" idx="1"/>
          </p:nvPr>
        </p:nvPicPr>
        <p:blipFill rotWithShape="1">
          <a:blip r:embed="rId2"/>
          <a:srcRect t="27109" r="-1" b="5577"/>
          <a:stretch/>
        </p:blipFill>
        <p:spPr>
          <a:xfrm>
            <a:off x="829237" y="6350"/>
            <a:ext cx="6417136" cy="6854826"/>
          </a:xfrm>
          <a:custGeom>
            <a:avLst/>
            <a:gdLst/>
            <a:ahLst/>
            <a:cxnLst/>
            <a:rect l="l" t="t" r="r" b="b"/>
            <a:pathLst>
              <a:path w="6973882" h="5759451">
                <a:moveTo>
                  <a:pt x="0" y="0"/>
                </a:moveTo>
                <a:lnTo>
                  <a:pt x="6973882" y="0"/>
                </a:lnTo>
                <a:lnTo>
                  <a:pt x="6973882" y="5759451"/>
                </a:lnTo>
                <a:lnTo>
                  <a:pt x="0" y="5759451"/>
                </a:lnTo>
                <a:close/>
              </a:path>
            </a:pathLst>
          </a:custGeom>
        </p:spPr>
      </p:pic>
      <p:sp>
        <p:nvSpPr>
          <p:cNvPr id="4" name="Text Placeholder 3">
            <a:extLst>
              <a:ext uri="{FF2B5EF4-FFF2-40B4-BE49-F238E27FC236}">
                <a16:creationId xmlns:a16="http://schemas.microsoft.com/office/drawing/2014/main" id="{391443A7-EE34-43A3-95A9-2C4B9920E4EB}"/>
              </a:ext>
            </a:extLst>
          </p:cNvPr>
          <p:cNvSpPr>
            <a:spLocks noGrp="1"/>
          </p:cNvSpPr>
          <p:nvPr>
            <p:ph type="body" sz="half" idx="2"/>
          </p:nvPr>
        </p:nvSpPr>
        <p:spPr>
          <a:xfrm>
            <a:off x="8075611" y="2677306"/>
            <a:ext cx="3565525" cy="3415519"/>
          </a:xfrm>
        </p:spPr>
        <p:txBody>
          <a:bodyPr vert="horz" wrap="square" lIns="0" tIns="0" rIns="0" bIns="0" rtlCol="0" anchor="t">
            <a:normAutofit/>
          </a:bodyPr>
          <a:lstStyle/>
          <a:p>
            <a:r>
              <a:rPr lang="en-US" dirty="0">
                <a:solidFill>
                  <a:srgbClr val="FFFFFF"/>
                </a:solidFill>
              </a:rPr>
              <a:t>Artificial neural networks are used by most machine learning algorithms. They're a way to mimic the way the animal brain works, building patterns with what are essentially fake neurons.</a:t>
            </a:r>
          </a:p>
        </p:txBody>
      </p:sp>
      <p:sp>
        <p:nvSpPr>
          <p:cNvPr id="28" name="Oval 27">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322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E486B-482A-498C-985A-69103D2B4AB6}"/>
              </a:ext>
            </a:extLst>
          </p:cNvPr>
          <p:cNvSpPr>
            <a:spLocks noGrp="1"/>
          </p:cNvSpPr>
          <p:nvPr>
            <p:ph type="title"/>
          </p:nvPr>
        </p:nvSpPr>
        <p:spPr>
          <a:xfrm>
            <a:off x="550864" y="549275"/>
            <a:ext cx="3565524" cy="1997855"/>
          </a:xfrm>
        </p:spPr>
        <p:txBody>
          <a:bodyPr wrap="square" anchor="b">
            <a:normAutofit/>
          </a:bodyPr>
          <a:lstStyle/>
          <a:p>
            <a:r>
              <a:rPr lang="en-US"/>
              <a:t>Used in...</a:t>
            </a:r>
          </a:p>
        </p:txBody>
      </p:sp>
      <p:grpSp>
        <p:nvGrpSpPr>
          <p:cNvPr id="7" name="Group 10">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Oval 15">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BB18C0A-5178-4D62-A30B-3D1FFE839936}"/>
              </a:ext>
            </a:extLst>
          </p:cNvPr>
          <p:cNvSpPr>
            <a:spLocks noGrp="1"/>
          </p:cNvSpPr>
          <p:nvPr>
            <p:ph idx="1"/>
          </p:nvPr>
        </p:nvSpPr>
        <p:spPr>
          <a:xfrm>
            <a:off x="550863" y="2677306"/>
            <a:ext cx="3565525" cy="3415519"/>
          </a:xfrm>
        </p:spPr>
        <p:txBody>
          <a:bodyPr vert="horz" lIns="0" tIns="0" rIns="0" bIns="0" rtlCol="0" anchor="t">
            <a:normAutofit/>
          </a:bodyPr>
          <a:lstStyle/>
          <a:p>
            <a:pPr marL="0" indent="0">
              <a:buNone/>
            </a:pPr>
            <a:r>
              <a:rPr lang="en-US" sz="1600"/>
              <a:t>Data mining!</a:t>
            </a:r>
          </a:p>
          <a:p>
            <a:pPr marL="0" indent="0">
              <a:buNone/>
            </a:pPr>
            <a:r>
              <a:rPr lang="en-US" sz="1600"/>
              <a:t>Optimization</a:t>
            </a:r>
          </a:p>
          <a:p>
            <a:pPr marL="0" indent="0">
              <a:buNone/>
            </a:pPr>
            <a:r>
              <a:rPr lang="en-US" sz="1600"/>
              <a:t>Generalization</a:t>
            </a:r>
          </a:p>
          <a:p>
            <a:pPr marL="0" indent="0">
              <a:buNone/>
            </a:pPr>
            <a:r>
              <a:rPr lang="en-US" sz="1600"/>
              <a:t>Statistical patterns</a:t>
            </a:r>
          </a:p>
        </p:txBody>
      </p:sp>
      <p:pic>
        <p:nvPicPr>
          <p:cNvPr id="4" name="Picture 4" descr="Table&#10;&#10;Description automatically generated">
            <a:extLst>
              <a:ext uri="{FF2B5EF4-FFF2-40B4-BE49-F238E27FC236}">
                <a16:creationId xmlns:a16="http://schemas.microsoft.com/office/drawing/2014/main" id="{6943FEA3-CCA5-425F-BB35-78EC91B018F9}"/>
              </a:ext>
            </a:extLst>
          </p:cNvPr>
          <p:cNvPicPr>
            <a:picLocks noChangeAspect="1"/>
          </p:cNvPicPr>
          <p:nvPr/>
        </p:nvPicPr>
        <p:blipFill>
          <a:blip r:embed="rId2"/>
          <a:stretch>
            <a:fillRect/>
          </a:stretch>
        </p:blipFill>
        <p:spPr>
          <a:xfrm>
            <a:off x="4550900" y="2002090"/>
            <a:ext cx="7090237" cy="2853821"/>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40110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EB4BF-802D-7A4E-A42D-6CD07170FA5E}"/>
              </a:ext>
            </a:extLst>
          </p:cNvPr>
          <p:cNvSpPr>
            <a:spLocks noGrp="1"/>
          </p:cNvSpPr>
          <p:nvPr>
            <p:ph type="title"/>
          </p:nvPr>
        </p:nvSpPr>
        <p:spPr>
          <a:xfrm>
            <a:off x="3359149" y="1520825"/>
            <a:ext cx="8281987" cy="1333057"/>
          </a:xfrm>
        </p:spPr>
        <p:txBody>
          <a:bodyPr wrap="square" anchor="t">
            <a:normAutofit/>
          </a:bodyPr>
          <a:lstStyle/>
          <a:p>
            <a:r>
              <a:rPr lang="en-US"/>
              <a:t>Why Machine Learning?</a:t>
            </a:r>
            <a:endParaRPr lang="en-US" dirty="0"/>
          </a:p>
        </p:txBody>
      </p:sp>
      <p:sp>
        <p:nvSpPr>
          <p:cNvPr id="25" name="Oval 9">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13">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8"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9"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83F9DB4-16EC-8C40-823E-321211940C31}"/>
              </a:ext>
            </a:extLst>
          </p:cNvPr>
          <p:cNvSpPr>
            <a:spLocks noGrp="1"/>
          </p:cNvSpPr>
          <p:nvPr>
            <p:ph idx="1"/>
          </p:nvPr>
        </p:nvSpPr>
        <p:spPr>
          <a:xfrm>
            <a:off x="3368041" y="3052367"/>
            <a:ext cx="5428297" cy="3154758"/>
          </a:xfrm>
        </p:spPr>
        <p:txBody>
          <a:bodyPr anchor="t">
            <a:normAutofit lnSpcReduction="10000"/>
          </a:bodyPr>
          <a:lstStyle/>
          <a:p>
            <a:r>
              <a:rPr lang="en-US" sz="2000" dirty="0">
                <a:solidFill>
                  <a:srgbClr val="FFFFFF"/>
                </a:solidFill>
              </a:rPr>
              <a:t>Programs begin taking analytics and applying it without explicit programming</a:t>
            </a:r>
          </a:p>
          <a:p>
            <a:r>
              <a:rPr lang="en-US" sz="2000" dirty="0">
                <a:solidFill>
                  <a:srgbClr val="FFFFFF"/>
                </a:solidFill>
              </a:rPr>
              <a:t>The algorithms are improving automatically through experience – like the name suggests the machines learn as they go</a:t>
            </a:r>
          </a:p>
          <a:p>
            <a:r>
              <a:rPr lang="en-US" sz="2000" dirty="0">
                <a:solidFill>
                  <a:srgbClr val="FFFFFF"/>
                </a:solidFill>
              </a:rPr>
              <a:t>This is great for more complex tasks- imagine writing a Java program to interpret handwriting</a:t>
            </a:r>
            <a:endParaRPr lang="en-US" sz="2000" dirty="0"/>
          </a:p>
          <a:p>
            <a:endParaRPr lang="en-US" sz="2000">
              <a:solidFill>
                <a:srgbClr val="FFFFFF">
                  <a:alpha val="60000"/>
                </a:srgbClr>
              </a:solidFill>
            </a:endParaRPr>
          </a:p>
        </p:txBody>
      </p:sp>
      <p:sp>
        <p:nvSpPr>
          <p:cNvPr id="30" name="Oval 19">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8284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E84E3-ED37-1143-B259-23F05A368F1E}"/>
              </a:ext>
            </a:extLst>
          </p:cNvPr>
          <p:cNvSpPr>
            <a:spLocks noGrp="1"/>
          </p:cNvSpPr>
          <p:nvPr>
            <p:ph type="title"/>
          </p:nvPr>
        </p:nvSpPr>
        <p:spPr>
          <a:xfrm>
            <a:off x="550863" y="550800"/>
            <a:ext cx="7308850" cy="986400"/>
          </a:xfrm>
        </p:spPr>
        <p:txBody>
          <a:bodyPr wrap="square" anchor="ctr">
            <a:normAutofit/>
          </a:bodyPr>
          <a:lstStyle/>
          <a:p>
            <a:r>
              <a:rPr lang="en-US"/>
              <a:t>Pros of Machine Learning</a:t>
            </a:r>
            <a:endParaRPr lang="en-US" dirty="0"/>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E53015C-2B67-43DE-91B4-E63F52959E1C}"/>
              </a:ext>
            </a:extLst>
          </p:cNvPr>
          <p:cNvGraphicFramePr>
            <a:graphicFrameLocks noGrp="1"/>
          </p:cNvGraphicFramePr>
          <p:nvPr>
            <p:ph idx="1"/>
            <p:extLst>
              <p:ext uri="{D42A27DB-BD31-4B8C-83A1-F6EECF244321}">
                <p14:modId xmlns:p14="http://schemas.microsoft.com/office/powerpoint/2010/main" val="2000169900"/>
              </p:ext>
            </p:extLst>
          </p:nvPr>
        </p:nvGraphicFramePr>
        <p:xfrm>
          <a:off x="550862" y="1886290"/>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840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A84CA-4E74-0F41-A249-84024BCF7957}"/>
              </a:ext>
            </a:extLst>
          </p:cNvPr>
          <p:cNvSpPr>
            <a:spLocks noGrp="1"/>
          </p:cNvSpPr>
          <p:nvPr>
            <p:ph type="title"/>
          </p:nvPr>
        </p:nvSpPr>
        <p:spPr>
          <a:xfrm>
            <a:off x="550863" y="549275"/>
            <a:ext cx="3565525" cy="5543549"/>
          </a:xfrm>
        </p:spPr>
        <p:txBody>
          <a:bodyPr wrap="square" anchor="ctr">
            <a:normAutofit/>
          </a:bodyPr>
          <a:lstStyle/>
          <a:p>
            <a:r>
              <a:rPr lang="en-US"/>
              <a:t>Cons of Machine Learning</a:t>
            </a:r>
            <a:endParaRPr lang="en-US" dirty="0"/>
          </a:p>
        </p:txBody>
      </p:sp>
      <p:sp>
        <p:nvSpPr>
          <p:cNvPr id="14"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089006DB-B44D-490B-9990-3E2E01FF6713}"/>
              </a:ext>
            </a:extLst>
          </p:cNvPr>
          <p:cNvGraphicFramePr>
            <a:graphicFrameLocks noGrp="1"/>
          </p:cNvGraphicFramePr>
          <p:nvPr>
            <p:ph idx="1"/>
            <p:extLst>
              <p:ext uri="{D42A27DB-BD31-4B8C-83A1-F6EECF244321}">
                <p14:modId xmlns:p14="http://schemas.microsoft.com/office/powerpoint/2010/main" val="3619358349"/>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64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4" name="Freeform: Shape 1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9" name="Rectangle 18">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9E2E0-89BE-EB4F-A1E1-CC07F9A94D37}"/>
              </a:ext>
            </a:extLst>
          </p:cNvPr>
          <p:cNvSpPr>
            <a:spLocks noGrp="1"/>
          </p:cNvSpPr>
          <p:nvPr>
            <p:ph type="title"/>
          </p:nvPr>
        </p:nvSpPr>
        <p:spPr>
          <a:xfrm>
            <a:off x="5267325" y="549275"/>
            <a:ext cx="6373812" cy="3777421"/>
          </a:xfrm>
        </p:spPr>
        <p:txBody>
          <a:bodyPr vert="horz" wrap="square" lIns="0" tIns="0" rIns="0" bIns="0" rtlCol="0" anchor="b" anchorCtr="0">
            <a:normAutofit/>
          </a:bodyPr>
          <a:lstStyle/>
          <a:p>
            <a:pPr>
              <a:lnSpc>
                <a:spcPct val="90000"/>
              </a:lnSpc>
            </a:pPr>
            <a:r>
              <a:rPr lang="en-US" sz="6800"/>
              <a:t>Cool Applications of Machine Learning</a:t>
            </a:r>
          </a:p>
        </p:txBody>
      </p:sp>
      <p:grpSp>
        <p:nvGrpSpPr>
          <p:cNvPr id="21" name="Group 20">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2"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6" name="Oval 25">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27">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29" name="Freeform: Shape 28">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Oval 31">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7188184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809</Words>
  <Application>Microsoft Macintosh PowerPoint</Application>
  <PresentationFormat>Widescreen</PresentationFormat>
  <Paragraphs>56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Calibri</vt:lpstr>
      <vt:lpstr>3DFloatVTI</vt:lpstr>
      <vt:lpstr>MACHINE LEARNING</vt:lpstr>
      <vt:lpstr>Brief History</vt:lpstr>
      <vt:lpstr>PowerPoint Presentation</vt:lpstr>
      <vt:lpstr>Neural Network</vt:lpstr>
      <vt:lpstr>Used in...</vt:lpstr>
      <vt:lpstr>Why Machine Learning?</vt:lpstr>
      <vt:lpstr>Pros of Machine Learning</vt:lpstr>
      <vt:lpstr>Cons of Machine Learning</vt:lpstr>
      <vt:lpstr>Cool Applications of Machine Learning</vt:lpstr>
      <vt:lpstr>Virtual Personal Assistants </vt:lpstr>
      <vt:lpstr>Online Customer Support </vt:lpstr>
      <vt:lpstr>Product Recommendations </vt:lpstr>
      <vt:lpstr>Face Recognition </vt:lpstr>
      <vt:lpstr>Refining Search Engine 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Xiong Yuan</dc:creator>
  <cp:lastModifiedBy>Xiong Yuan</cp:lastModifiedBy>
  <cp:revision>87</cp:revision>
  <dcterms:created xsi:type="dcterms:W3CDTF">2021-04-11T16:30:16Z</dcterms:created>
  <dcterms:modified xsi:type="dcterms:W3CDTF">2021-04-12T00:41:12Z</dcterms:modified>
</cp:coreProperties>
</file>