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E70CEA5-548D-8548-A905-703E34407363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AF97053-9CDA-4949-B7B7-3AD23243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6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Firewall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Xueying Ding &amp; Tao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6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kernel module: a program that extends the functionality of the kernel. We are building a kernel module that monitors network traffic.</a:t>
            </a:r>
          </a:p>
          <a:p>
            <a:r>
              <a:rPr lang="en-US" sz="2400" dirty="0" smtClean="0"/>
              <a:t> Two specific portions:</a:t>
            </a:r>
          </a:p>
          <a:p>
            <a:pPr lvl="1"/>
            <a:r>
              <a:rPr lang="en-US" sz="2000" dirty="0" smtClean="0"/>
              <a:t>Kernel Module Portion</a:t>
            </a:r>
          </a:p>
          <a:p>
            <a:pPr lvl="2"/>
            <a:r>
              <a:rPr lang="en-US" sz="1800" dirty="0" smtClean="0"/>
              <a:t>Basic Kernel functionality(</a:t>
            </a:r>
            <a:r>
              <a:rPr lang="en-US" sz="1800" dirty="0" err="1" smtClean="0"/>
              <a:t>init_module</a:t>
            </a:r>
            <a:r>
              <a:rPr lang="en-US" sz="1800" dirty="0" smtClean="0"/>
              <a:t> &amp; </a:t>
            </a:r>
            <a:r>
              <a:rPr lang="en-US" sz="1800" dirty="0" err="1" smtClean="0"/>
              <a:t>cleanup_module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 smtClean="0"/>
              <a:t>Filter incoming/outgoing traffic(including to specific addresses), and monitor how many packets are received/blocked from the kernel</a:t>
            </a:r>
          </a:p>
          <a:p>
            <a:pPr lvl="1"/>
            <a:r>
              <a:rPr lang="en-US" sz="2000" dirty="0" smtClean="0"/>
              <a:t>User Commands Interpretation &amp; Interaction</a:t>
            </a:r>
          </a:p>
          <a:p>
            <a:pPr lvl="2"/>
            <a:r>
              <a:rPr lang="en-US" sz="1800" dirty="0" smtClean="0"/>
              <a:t>Allow the user to specify the traffics and see related information after a command is typed in. Interaction between modules and </a:t>
            </a:r>
            <a:r>
              <a:rPr lang="en-US" sz="1800" dirty="0" err="1" smtClean="0"/>
              <a:t>userspace</a:t>
            </a:r>
            <a:r>
              <a:rPr lang="en-US" sz="1800" dirty="0" smtClean="0"/>
              <a:t>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040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Overall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Kernel Module: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basic functionality: </a:t>
            </a:r>
            <a:r>
              <a:rPr lang="en-US" sz="2400" dirty="0" err="1" smtClean="0"/>
              <a:t>init_module</a:t>
            </a:r>
            <a:r>
              <a:rPr lang="en-US" sz="2400" dirty="0" smtClean="0"/>
              <a:t> &amp; </a:t>
            </a:r>
            <a:r>
              <a:rPr lang="en-US" sz="2400" dirty="0" err="1" smtClean="0"/>
              <a:t>clean_up</a:t>
            </a:r>
            <a:r>
              <a:rPr lang="en-US" sz="2400" dirty="0" smtClean="0"/>
              <a:t> module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Filtering/monitoring: register a “</a:t>
            </a:r>
            <a:r>
              <a:rPr lang="en-US" sz="2400" dirty="0" err="1" smtClean="0"/>
              <a:t>netfilter</a:t>
            </a:r>
            <a:r>
              <a:rPr lang="en-US" sz="2400" dirty="0" smtClean="0"/>
              <a:t> hook”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use </a:t>
            </a:r>
            <a:r>
              <a:rPr lang="en-US" sz="2000" dirty="0" err="1" smtClean="0"/>
              <a:t>netfilter</a:t>
            </a:r>
            <a:r>
              <a:rPr lang="en-US" sz="2000" dirty="0" smtClean="0"/>
              <a:t> </a:t>
            </a:r>
            <a:r>
              <a:rPr lang="en-US" sz="2000" dirty="0" err="1" smtClean="0"/>
              <a:t>hook_ops</a:t>
            </a:r>
            <a:r>
              <a:rPr lang="en-US" sz="2000" dirty="0" smtClean="0"/>
              <a:t> </a:t>
            </a:r>
            <a:r>
              <a:rPr lang="en-US" sz="2000" dirty="0" err="1" smtClean="0"/>
              <a:t>struct</a:t>
            </a:r>
            <a:r>
              <a:rPr lang="en-US" sz="2000" dirty="0" smtClean="0"/>
              <a:t>, implement the </a:t>
            </a:r>
            <a:r>
              <a:rPr lang="en-US" sz="2000" dirty="0" err="1" smtClean="0"/>
              <a:t>hook_functions</a:t>
            </a:r>
            <a:r>
              <a:rPr lang="en-US" sz="2000" dirty="0" smtClean="0"/>
              <a:t>, processing queued packets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User Interaction: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“proc” filesystem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Create a new proc entry that allows interaction between use space and kernel space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Implment</a:t>
            </a:r>
            <a:r>
              <a:rPr lang="en-US" sz="2000" dirty="0" smtClean="0"/>
              <a:t> several proc functions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04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400" dirty="0" smtClean="0"/>
              <a:t>Different </a:t>
            </a:r>
            <a:r>
              <a:rPr lang="en-US" sz="2400" dirty="0" err="1" smtClean="0"/>
              <a:t>Makefile</a:t>
            </a:r>
            <a:r>
              <a:rPr lang="en-US" sz="2400" dirty="0" smtClean="0"/>
              <a:t> syntax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smtClean="0"/>
              <a:t>register a “</a:t>
            </a:r>
            <a:r>
              <a:rPr lang="en-US" sz="2400" dirty="0" err="1" smtClean="0"/>
              <a:t>netfilter</a:t>
            </a:r>
            <a:r>
              <a:rPr lang="en-US" sz="2400" dirty="0" smtClean="0"/>
              <a:t> hook”, implementing the hook function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smtClean="0"/>
              <a:t>Monitor/filter/block traffic to a specific address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smtClean="0"/>
              <a:t>proc for user and kernel space communication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smtClean="0"/>
              <a:t>...</a:t>
            </a:r>
            <a:endParaRPr lang="en-US" sz="2400" dirty="0"/>
          </a:p>
          <a:p>
            <a:pPr marL="228600" lvl="1">
              <a:spcBef>
                <a:spcPts val="1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93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learned...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1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71</TotalTime>
  <Words>188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Network Firewall Module</vt:lpstr>
      <vt:lpstr>High Level Idea</vt:lpstr>
      <vt:lpstr>The Overall Structure</vt:lpstr>
      <vt:lpstr>Challenges</vt:lpstr>
      <vt:lpstr>What we’ve learned...</vt:lpstr>
      <vt:lpstr>Work Contribution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Firewall Module</dc:title>
  <dc:creator>Xueying Ding</dc:creator>
  <cp:lastModifiedBy>Xueying Ding</cp:lastModifiedBy>
  <cp:revision>7</cp:revision>
  <dcterms:created xsi:type="dcterms:W3CDTF">2017-04-13T18:52:50Z</dcterms:created>
  <dcterms:modified xsi:type="dcterms:W3CDTF">2017-04-13T20:06:05Z</dcterms:modified>
</cp:coreProperties>
</file>