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27"/>
  </p:normalViewPr>
  <p:slideViewPr>
    <p:cSldViewPr snapToGrid="0" snapToObjects="1">
      <p:cViewPr varScale="1">
        <p:scale>
          <a:sx n="88" d="100"/>
          <a:sy n="88" d="100"/>
        </p:scale>
        <p:origin x="9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CEA5-548D-8548-A905-703E34407363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97053-9CDA-4949-B7B7-3AD232431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92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CEA5-548D-8548-A905-703E34407363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97053-9CDA-4949-B7B7-3AD232431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557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CEA5-548D-8548-A905-703E34407363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97053-9CDA-4949-B7B7-3AD232431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63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CEA5-548D-8548-A905-703E34407363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97053-9CDA-4949-B7B7-3AD232431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08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CEA5-548D-8548-A905-703E34407363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97053-9CDA-4949-B7B7-3AD232431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944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CEA5-548D-8548-A905-703E34407363}" type="datetimeFigureOut">
              <a:rPr lang="en-US" smtClean="0"/>
              <a:t>4/13/17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97053-9CDA-4949-B7B7-3AD232431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30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CEA5-548D-8548-A905-703E34407363}" type="datetimeFigureOut">
              <a:rPr lang="en-US" smtClean="0"/>
              <a:t>4/13/17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97053-9CDA-4949-B7B7-3AD232431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928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CEA5-548D-8548-A905-703E34407363}" type="datetimeFigureOut">
              <a:rPr lang="en-US" smtClean="0"/>
              <a:t>4/13/17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97053-9CDA-4949-B7B7-3AD232431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1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CEA5-548D-8548-A905-703E34407363}" type="datetimeFigureOut">
              <a:rPr lang="en-US" smtClean="0"/>
              <a:t>4/13/17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97053-9CDA-4949-B7B7-3AD232431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71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CEA5-548D-8548-A905-703E34407363}" type="datetimeFigureOut">
              <a:rPr lang="en-US" smtClean="0"/>
              <a:t>4/13/17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97053-9CDA-4949-B7B7-3AD232431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04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CEA5-548D-8548-A905-703E34407363}" type="datetimeFigureOut">
              <a:rPr lang="en-US" smtClean="0"/>
              <a:t>4/13/17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97053-9CDA-4949-B7B7-3AD232431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8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0CEA5-548D-8548-A905-703E34407363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97053-9CDA-4949-B7B7-3AD232431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45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Network Firewall Module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Xueying Ding &amp; Tao Chen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064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kernel module: a program that extends the functionality of the kernel. We are building a kernel module that monitors network traffic.</a:t>
            </a:r>
          </a:p>
          <a:p>
            <a:r>
              <a:rPr lang="en-US" dirty="0" smtClean="0"/>
              <a:t> Two specific portions:</a:t>
            </a:r>
          </a:p>
          <a:p>
            <a:pPr lvl="1"/>
            <a:r>
              <a:rPr lang="en-US" dirty="0" smtClean="0"/>
              <a:t>Kernel Module Portion</a:t>
            </a:r>
          </a:p>
          <a:p>
            <a:pPr lvl="2"/>
            <a:r>
              <a:rPr lang="en-US" dirty="0" smtClean="0"/>
              <a:t>Basic Kernel functionality(</a:t>
            </a:r>
            <a:r>
              <a:rPr lang="en-US" dirty="0" err="1" smtClean="0"/>
              <a:t>init_module</a:t>
            </a:r>
            <a:r>
              <a:rPr lang="en-US" dirty="0" smtClean="0"/>
              <a:t> &amp; </a:t>
            </a:r>
            <a:r>
              <a:rPr lang="en-US" dirty="0" err="1" smtClean="0"/>
              <a:t>cleanup_module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Filter incoming/outgoing traffic(including to specific addresses), and monitor how many packets are received/blocked from the kernel</a:t>
            </a:r>
          </a:p>
          <a:p>
            <a:pPr lvl="1"/>
            <a:r>
              <a:rPr lang="en-US" dirty="0" smtClean="0"/>
              <a:t>User Commands Interpreter</a:t>
            </a:r>
          </a:p>
          <a:p>
            <a:pPr lvl="2"/>
            <a:r>
              <a:rPr lang="en-US" dirty="0" smtClean="0"/>
              <a:t>Allow the user to specify the traffics and see related information after a command is typed in. Interaction between modules and </a:t>
            </a:r>
            <a:r>
              <a:rPr lang="en-US" dirty="0" err="1" smtClean="0"/>
              <a:t>userspace</a:t>
            </a:r>
            <a:r>
              <a:rPr lang="en-US" dirty="0" smtClean="0"/>
              <a:t>.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0402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Overall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Kernel Module: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basic functionality: </a:t>
            </a:r>
            <a:r>
              <a:rPr lang="en-US" dirty="0" err="1" smtClean="0"/>
              <a:t>init_module</a:t>
            </a:r>
            <a:r>
              <a:rPr lang="en-US" dirty="0" smtClean="0"/>
              <a:t> &amp; </a:t>
            </a:r>
            <a:r>
              <a:rPr lang="en-US" dirty="0" err="1" smtClean="0"/>
              <a:t>clean_up</a:t>
            </a:r>
            <a:r>
              <a:rPr lang="en-US" dirty="0" smtClean="0"/>
              <a:t> module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Filtering: registers a “</a:t>
            </a:r>
            <a:r>
              <a:rPr lang="en-US" dirty="0" err="1" smtClean="0"/>
              <a:t>netfilter</a:t>
            </a:r>
            <a:r>
              <a:rPr lang="en-US" dirty="0" smtClean="0"/>
              <a:t> hook”</a:t>
            </a:r>
          </a:p>
        </p:txBody>
      </p:sp>
    </p:spTree>
    <p:extLst>
      <p:ext uri="{BB962C8B-B14F-4D97-AF65-F5344CB8AC3E}">
        <p14:creationId xmlns:p14="http://schemas.microsoft.com/office/powerpoint/2010/main" val="2043042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39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we’ve learned...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68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Contribution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981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122</Words>
  <Application>Microsoft Macintosh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Network Firewall Module</vt:lpstr>
      <vt:lpstr>High Level Idea</vt:lpstr>
      <vt:lpstr>The Overall Structure</vt:lpstr>
      <vt:lpstr>Challenges</vt:lpstr>
      <vt:lpstr>What we’ve learned...</vt:lpstr>
      <vt:lpstr>Work Contribution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Firewall Module</dc:title>
  <dc:creator>Xueying Ding</dc:creator>
  <cp:lastModifiedBy>Xueying Ding</cp:lastModifiedBy>
  <cp:revision>4</cp:revision>
  <dcterms:created xsi:type="dcterms:W3CDTF">2017-04-13T18:52:50Z</dcterms:created>
  <dcterms:modified xsi:type="dcterms:W3CDTF">2017-04-13T19:37:13Z</dcterms:modified>
</cp:coreProperties>
</file>