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 varScale="1">
        <p:scale>
          <a:sx n="67" d="100"/>
          <a:sy n="67" d="100"/>
        </p:scale>
        <p:origin x="6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E70CEA5-548D-8548-A905-703E3440736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Firewall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Xueying Ding &amp; Tao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kernel module: a program that extends the functionality of the kernel. We are building a kernel module that monitors network traffic.</a:t>
            </a:r>
          </a:p>
          <a:p>
            <a:r>
              <a:rPr lang="en-US" sz="2400" dirty="0" smtClean="0"/>
              <a:t> Two specific portions:</a:t>
            </a:r>
          </a:p>
          <a:p>
            <a:pPr lvl="1"/>
            <a:r>
              <a:rPr lang="en-US" sz="2000" dirty="0" smtClean="0"/>
              <a:t>Kernel Module Portion</a:t>
            </a:r>
          </a:p>
          <a:p>
            <a:pPr lvl="2"/>
            <a:r>
              <a:rPr lang="en-US" sz="1800" dirty="0" smtClean="0"/>
              <a:t>Basic Kernel functionality(</a:t>
            </a:r>
            <a:r>
              <a:rPr lang="en-US" sz="1800" dirty="0" err="1" smtClean="0"/>
              <a:t>init_module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cleanup_module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Filter incoming/outgoing traffic(including to specific addresses), and monitor how many packets are received/blocked from the kernel</a:t>
            </a:r>
          </a:p>
          <a:p>
            <a:pPr lvl="1"/>
            <a:r>
              <a:rPr lang="en-US" sz="2000" dirty="0" smtClean="0"/>
              <a:t>User Commands Interpretation &amp; Interaction</a:t>
            </a:r>
          </a:p>
          <a:p>
            <a:pPr lvl="2"/>
            <a:r>
              <a:rPr lang="en-US" sz="1800" dirty="0" smtClean="0"/>
              <a:t>Allow the user to specify the traffics and see related information after a command is typed in. Interaction between modules and </a:t>
            </a:r>
            <a:r>
              <a:rPr lang="en-US" sz="1800" dirty="0" err="1" smtClean="0"/>
              <a:t>userspace</a:t>
            </a:r>
            <a:r>
              <a:rPr lang="en-US" sz="1800" dirty="0" smtClean="0"/>
              <a:t>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40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Overall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Kernel Module: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basic functionality: </a:t>
            </a:r>
            <a:r>
              <a:rPr lang="en-US" sz="2400" dirty="0" err="1" smtClean="0"/>
              <a:t>init_module</a:t>
            </a:r>
            <a:r>
              <a:rPr lang="en-US" sz="2400" dirty="0" smtClean="0"/>
              <a:t> &amp; </a:t>
            </a:r>
            <a:r>
              <a:rPr lang="en-US" sz="2400" dirty="0" err="1" smtClean="0"/>
              <a:t>clean_up</a:t>
            </a:r>
            <a:r>
              <a:rPr lang="en-US" sz="2400" dirty="0" smtClean="0"/>
              <a:t> module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Filtering/monitoring: register a “</a:t>
            </a:r>
            <a:r>
              <a:rPr lang="en-US" sz="2400" dirty="0" err="1" smtClean="0"/>
              <a:t>netfilter</a:t>
            </a:r>
            <a:r>
              <a:rPr lang="en-US" sz="2400" dirty="0" smtClean="0"/>
              <a:t> hook”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use </a:t>
            </a:r>
            <a:r>
              <a:rPr lang="en-US" sz="2000" dirty="0" err="1" smtClean="0"/>
              <a:t>netfilter</a:t>
            </a:r>
            <a:r>
              <a:rPr lang="en-US" sz="2000" dirty="0" smtClean="0"/>
              <a:t> </a:t>
            </a:r>
            <a:r>
              <a:rPr lang="en-US" sz="2000" dirty="0" err="1" smtClean="0"/>
              <a:t>hook_ops</a:t>
            </a:r>
            <a:r>
              <a:rPr lang="en-US" sz="2000" dirty="0" smtClean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, implement the </a:t>
            </a:r>
            <a:r>
              <a:rPr lang="en-US" sz="2000" dirty="0" err="1" smtClean="0"/>
              <a:t>hook_functions</a:t>
            </a:r>
            <a:r>
              <a:rPr lang="en-US" sz="2000" dirty="0" smtClean="0"/>
              <a:t>, processing queued packets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User Interaction: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“proc” filesystem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Create a new proc entry that allows interaction between use space and kernel space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Implment</a:t>
            </a:r>
            <a:r>
              <a:rPr lang="en-US" sz="2000" dirty="0" smtClean="0"/>
              <a:t> several proc functions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0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400" dirty="0" smtClean="0"/>
              <a:t>Different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 syntax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register a “</a:t>
            </a:r>
            <a:r>
              <a:rPr lang="en-US" sz="2400" dirty="0" err="1" smtClean="0"/>
              <a:t>netfilter</a:t>
            </a:r>
            <a:r>
              <a:rPr lang="en-US" sz="2400" dirty="0" smtClean="0"/>
              <a:t> hook”, implementing the hook function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Monitor/filter/block traffic to a specific address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proc for user and kernel space communication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...</a:t>
            </a:r>
            <a:endParaRPr lang="en-US" sz="2400" dirty="0"/>
          </a:p>
          <a:p>
            <a:pPr marL="228600" lvl="1">
              <a:spcBef>
                <a:spcPts val="1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93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learned how </a:t>
            </a:r>
            <a:r>
              <a:rPr lang="en-US" altLang="zh-CN" dirty="0"/>
              <a:t>to create a kernel module </a:t>
            </a:r>
            <a:r>
              <a:rPr lang="en-US" altLang="zh-CN" dirty="0" smtClean="0"/>
              <a:t>and use </a:t>
            </a:r>
            <a:r>
              <a:rPr lang="en-US" altLang="zh-CN" dirty="0"/>
              <a:t>terminal commands to insert, </a:t>
            </a:r>
            <a:r>
              <a:rPr lang="en-US" altLang="zh-CN" dirty="0" smtClean="0"/>
              <a:t>lookup, and remove running modules</a:t>
            </a:r>
          </a:p>
          <a:p>
            <a:r>
              <a:rPr lang="en-US" altLang="zh-CN" dirty="0" smtClean="0"/>
              <a:t>We have also learned how to acquire </a:t>
            </a:r>
            <a:r>
              <a:rPr lang="en-US" altLang="zh-CN" dirty="0"/>
              <a:t>and </a:t>
            </a:r>
            <a:r>
              <a:rPr lang="en-US" altLang="zh-CN" dirty="0" smtClean="0"/>
              <a:t>utilize information through </a:t>
            </a:r>
            <a:r>
              <a:rPr lang="en-US" altLang="zh-CN" dirty="0"/>
              <a:t>the use of triggering hook functions at certain hook points to acquire the desired packets with respect to different functionalities.</a:t>
            </a:r>
            <a:endParaRPr lang="zh-CN" altLang="zh-CN" dirty="0"/>
          </a:p>
          <a:p>
            <a:r>
              <a:rPr lang="en-US" altLang="zh-CN" dirty="0" smtClean="0"/>
              <a:t>Furthermore, we actually learned how to self-study a topic by reading all the available information online and create our own project from that</a:t>
            </a:r>
          </a:p>
        </p:txBody>
      </p:sp>
    </p:spTree>
    <p:extLst>
      <p:ext uri="{BB962C8B-B14F-4D97-AF65-F5344CB8AC3E}">
        <p14:creationId xmlns:p14="http://schemas.microsoft.com/office/powerpoint/2010/main" val="128436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Xueying</a:t>
            </a:r>
            <a:r>
              <a:rPr lang="en-US" dirty="0"/>
              <a:t> </a:t>
            </a:r>
            <a:r>
              <a:rPr lang="en-US" dirty="0" smtClean="0"/>
              <a:t>&amp; Tao: Construct the general structure of the code</a:t>
            </a:r>
          </a:p>
          <a:p>
            <a:pPr marL="0" indent="0">
              <a:buNone/>
            </a:pPr>
            <a:r>
              <a:rPr lang="en-US" dirty="0" smtClean="0"/>
              <a:t>                               </a:t>
            </a:r>
            <a:r>
              <a:rPr lang="en-US" altLang="zh-CN" dirty="0" smtClean="0"/>
              <a:t>Write </a:t>
            </a:r>
            <a:r>
              <a:rPr lang="en-US" altLang="zh-CN" dirty="0"/>
              <a:t>the design </a:t>
            </a:r>
            <a:r>
              <a:rPr lang="en-US" altLang="zh-CN" dirty="0" smtClean="0"/>
              <a:t>document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smtClean="0"/>
              <a:t>                D</a:t>
            </a:r>
            <a:r>
              <a:rPr lang="en-US" altLang="zh-CN" dirty="0" smtClean="0"/>
              <a:t>ebug </a:t>
            </a:r>
            <a:r>
              <a:rPr lang="en-US" altLang="zh-CN" dirty="0"/>
              <a:t>and </a:t>
            </a:r>
            <a:r>
              <a:rPr lang="en-US" altLang="zh-CN" dirty="0"/>
              <a:t>t</a:t>
            </a:r>
            <a:r>
              <a:rPr lang="en-US" altLang="zh-CN" dirty="0" smtClean="0"/>
              <a:t>est </a:t>
            </a:r>
            <a:r>
              <a:rPr lang="en-US" altLang="zh-CN" dirty="0"/>
              <a:t>all </a:t>
            </a:r>
            <a:r>
              <a:rPr lang="en-US" altLang="zh-CN" dirty="0" smtClean="0"/>
              <a:t>programs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Make the slides for this project</a:t>
            </a:r>
          </a:p>
          <a:p>
            <a:r>
              <a:rPr lang="en-US" dirty="0" err="1" smtClean="0"/>
              <a:t>Xueying</a:t>
            </a:r>
            <a:r>
              <a:rPr lang="en-US" dirty="0" smtClean="0"/>
              <a:t>: Implement the specific functions </a:t>
            </a:r>
          </a:p>
          <a:p>
            <a:r>
              <a:rPr lang="en-US" dirty="0" smtClean="0"/>
              <a:t>Tao: Write final report &amp; readme document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8" y="3209448"/>
            <a:ext cx="4266010" cy="34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81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1371</TotalTime>
  <Words>282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方正姚体</vt:lpstr>
      <vt:lpstr>Calibri</vt:lpstr>
      <vt:lpstr>Rockwell</vt:lpstr>
      <vt:lpstr>Rockwell Condensed</vt:lpstr>
      <vt:lpstr>Rockwell Extra Bold</vt:lpstr>
      <vt:lpstr>Wingdings</vt:lpstr>
      <vt:lpstr>Wood Type</vt:lpstr>
      <vt:lpstr>Network Firewall Module</vt:lpstr>
      <vt:lpstr>High Level Idea</vt:lpstr>
      <vt:lpstr>The Overall Structure</vt:lpstr>
      <vt:lpstr>Challenges</vt:lpstr>
      <vt:lpstr>What we’ve learned...</vt:lpstr>
      <vt:lpstr>Work Contribution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Firewall Module</dc:title>
  <dc:creator>Xueying Ding</dc:creator>
  <cp:lastModifiedBy>Tao Chen</cp:lastModifiedBy>
  <cp:revision>23</cp:revision>
  <dcterms:created xsi:type="dcterms:W3CDTF">2017-04-13T18:52:50Z</dcterms:created>
  <dcterms:modified xsi:type="dcterms:W3CDTF">2017-04-30T23:38:44Z</dcterms:modified>
</cp:coreProperties>
</file>