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48"/>
  </p:normalViewPr>
  <p:slideViewPr>
    <p:cSldViewPr snapToGrid="0">
      <p:cViewPr>
        <p:scale>
          <a:sx n="78" d="100"/>
          <a:sy n="78" d="100"/>
        </p:scale>
        <p:origin x="46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47E-D062-1426-3104-652CBFC8E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DE310-4272-8EEE-52D0-7A83F7EF7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6185C-2675-4408-69C1-6DBCC8B7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69C9-6BF2-4F43-BB88-F4BE345EEF2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99682-A442-9B6C-79A3-1BA5DF9D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61E1-6451-A86B-440C-B8193B4F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03D-527B-9A45-A4C7-00D79124A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26AF-72FC-8C0A-A962-7FF7C554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957BE-6C13-CA9A-8190-8A6AFE464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3A5A-B0BC-6255-7F6E-BE1C39EE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69C9-6BF2-4F43-BB88-F4BE345EEF2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9ADA-A057-2C06-CB7D-B67D6F09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7A3A-8082-7400-F1A9-45F8D429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03D-527B-9A45-A4C7-00D79124A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49376-F9CF-6B15-9D52-56D030FA7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8412-FE28-21A8-36EC-6B8E0D337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3E6C-05C6-3F80-15B9-BB1FE45F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69C9-6BF2-4F43-BB88-F4BE345EEF2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768B2-F7AB-302B-3956-5CEF4186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61148-3B39-E427-2534-9B19F607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03D-527B-9A45-A4C7-00D79124A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2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0915-96C7-FE7D-B81A-8B85FECD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05B66-94B7-3910-9904-D6333C82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BE1D3-5B26-0515-7D5D-B5401A59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69C9-6BF2-4F43-BB88-F4BE345EEF2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C27F-8C9E-4085-8D64-2CE4602E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0F14-5C58-A117-716B-8E52DFE3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03D-527B-9A45-A4C7-00D79124A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1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8845-5F20-1585-7E01-06AAD4A5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8BD15-F5B6-E31C-1533-5F33DC89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ACCF0-445C-3A2D-56BD-09387737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69C9-6BF2-4F43-BB88-F4BE345EEF2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A8C91-E2C5-49DC-628F-EC68FB60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E7287-6BEC-880C-AA03-6D6BB760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03D-527B-9A45-A4C7-00D79124A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6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D848-1614-8BC4-BC3F-61A608B1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14B1-0B3B-2F83-AE71-2644DCF78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ABAEF-6E4D-8098-7A79-76F80DF67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3DB03-7F5B-8940-60FD-6FB003F1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69C9-6BF2-4F43-BB88-F4BE345EEF2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A5FD2-C7A8-5A83-E5DA-49AD7ADB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45EC8-6C1B-7FEC-624E-FC8A8D5F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03D-527B-9A45-A4C7-00D79124A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AAF9-3B58-14E8-17FA-9CF02E91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149E2-3572-7B1D-53B7-898BAE17E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C9033-1257-4940-1DF9-1414C6FEB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AE95C-4C94-333D-8D77-01DB0692F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49830-BAA3-BCED-6D8A-F8055E2AD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6C7EE-E04E-506B-C7AA-7AA3F55D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69C9-6BF2-4F43-BB88-F4BE345EEF2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F3217-AB1E-6423-B7E9-69BB906D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134AC-BB2F-4983-D2CC-602E2592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03D-527B-9A45-A4C7-00D79124A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6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F693-DD49-91AB-05C2-04D5A8EE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3AD16-03DE-3555-CC8F-4D58EB60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69C9-6BF2-4F43-BB88-F4BE345EEF2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5F7BF-5497-ED56-94FB-77FDCD63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BFC84-DD22-1215-DF6C-3DE08B01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03D-527B-9A45-A4C7-00D79124A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4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E96D3-3A5A-E2CC-D3DD-9EDAB4D0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69C9-6BF2-4F43-BB88-F4BE345EEF2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9815D-145B-94A6-4CC6-C2E44728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72AFA-EC12-BEBD-4F75-4887DA4B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03D-527B-9A45-A4C7-00D79124A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5969-7B9B-0C3E-C400-E7101703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2853-6BCA-A262-A7A3-AA13AABA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AFFAC-B883-CFAA-C5F1-3FB86874A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61FB5-290F-91EE-6D97-C598A87D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69C9-6BF2-4F43-BB88-F4BE345EEF2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4910-7ACA-1571-B2E1-4E40D07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828B5-4BFC-D874-A55D-A256A792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03D-527B-9A45-A4C7-00D79124A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7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9C65-1676-E838-C03F-F20FB18A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13147-B8FA-2B8B-6FDB-78FE42841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93E93-1B1F-EAEB-3510-0CC724708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E8C8A-895A-C8E8-4F51-6364E925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69C9-6BF2-4F43-BB88-F4BE345EEF2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0584A-62FF-0BB4-17C8-C20B8F9C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EF11-369A-04AC-B97D-7028BE48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03D-527B-9A45-A4C7-00D79124A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362CB-5696-1E7D-9ED2-FA3B3E5F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90746-7629-FA4E-7855-4E8D59062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16F3-65FD-227A-EB6C-3FE2A5BF5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569C9-6BF2-4F43-BB88-F4BE345EEF2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F6FBA-ADCB-DD67-08DF-619724374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5418A-8EBE-91CE-FE1D-D8F6C7D42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EA03D-527B-9A45-A4C7-00D79124A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7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A186ADC-8C3A-DACE-CDD8-D4A440263BD1}"/>
              </a:ext>
            </a:extLst>
          </p:cNvPr>
          <p:cNvGrpSpPr/>
          <p:nvPr/>
        </p:nvGrpSpPr>
        <p:grpSpPr>
          <a:xfrm>
            <a:off x="2490136" y="1689173"/>
            <a:ext cx="2278034" cy="1517138"/>
            <a:chOff x="2490136" y="1689173"/>
            <a:chExt cx="2278034" cy="1517138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3B55339D-EAFA-B963-0A98-D962E547BDDF}"/>
                </a:ext>
              </a:extLst>
            </p:cNvPr>
            <p:cNvSpPr>
              <a:spLocks noChangeAspect="1"/>
            </p:cNvSpPr>
            <p:nvPr/>
          </p:nvSpPr>
          <p:spPr>
            <a:xfrm rot="5100000">
              <a:off x="2937573" y="1745369"/>
              <a:ext cx="1429584" cy="1317191"/>
            </a:xfrm>
            <a:prstGeom prst="hexagon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ED9C9104-02A8-2211-8D62-F1FBCE6E7DCA}"/>
                </a:ext>
              </a:extLst>
            </p:cNvPr>
            <p:cNvSpPr>
              <a:spLocks noChangeAspect="1"/>
            </p:cNvSpPr>
            <p:nvPr/>
          </p:nvSpPr>
          <p:spPr>
            <a:xfrm rot="5700000">
              <a:off x="2937573" y="1745369"/>
              <a:ext cx="1429584" cy="1317191"/>
            </a:xfrm>
            <a:prstGeom prst="hexago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4C085A8-62FA-2634-8FC5-3D8DAC7E3359}"/>
                </a:ext>
              </a:extLst>
            </p:cNvPr>
            <p:cNvCxnSpPr/>
            <p:nvPr/>
          </p:nvCxnSpPr>
          <p:spPr>
            <a:xfrm>
              <a:off x="3616883" y="2311080"/>
              <a:ext cx="241993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479350-CFFB-DF86-C6AD-9B05A7F90489}"/>
                </a:ext>
              </a:extLst>
            </p:cNvPr>
            <p:cNvCxnSpPr/>
            <p:nvPr/>
          </p:nvCxnSpPr>
          <p:spPr>
            <a:xfrm>
              <a:off x="3616883" y="2509361"/>
              <a:ext cx="241993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894162-46DD-DD56-E098-8E9673277468}"/>
                </a:ext>
              </a:extLst>
            </p:cNvPr>
            <p:cNvSpPr txBox="1"/>
            <p:nvPr/>
          </p:nvSpPr>
          <p:spPr>
            <a:xfrm>
              <a:off x="3385615" y="2104148"/>
              <a:ext cx="154358" cy="217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A1F90F-50A1-04EB-1302-321C767C2142}"/>
                </a:ext>
              </a:extLst>
            </p:cNvPr>
            <p:cNvSpPr txBox="1"/>
            <p:nvPr/>
          </p:nvSpPr>
          <p:spPr>
            <a:xfrm>
              <a:off x="3356713" y="2328935"/>
              <a:ext cx="180841" cy="217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F3503C-72A2-D198-9D85-AB002284D5BD}"/>
                </a:ext>
              </a:extLst>
            </p:cNvPr>
            <p:cNvGrpSpPr/>
            <p:nvPr/>
          </p:nvGrpSpPr>
          <p:grpSpPr>
            <a:xfrm>
              <a:off x="4387082" y="1744295"/>
              <a:ext cx="381088" cy="278208"/>
              <a:chOff x="5329393" y="1594009"/>
              <a:chExt cx="645878" cy="471515"/>
            </a:xfrm>
          </p:grpSpPr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4AA66375-4708-2212-1DB7-CDE238A73872}"/>
                  </a:ext>
                </a:extLst>
              </p:cNvPr>
              <p:cNvSpPr/>
              <p:nvPr/>
            </p:nvSpPr>
            <p:spPr>
              <a:xfrm rot="9000000">
                <a:off x="5452757" y="1836924"/>
                <a:ext cx="522514" cy="228600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Arrow 29">
                <a:extLst>
                  <a:ext uri="{FF2B5EF4-FFF2-40B4-BE49-F238E27FC236}">
                    <a16:creationId xmlns:a16="http://schemas.microsoft.com/office/drawing/2014/main" id="{0F8CBB6B-7ADD-0328-8EE3-01D45E829163}"/>
                  </a:ext>
                </a:extLst>
              </p:cNvPr>
              <p:cNvSpPr/>
              <p:nvPr/>
            </p:nvSpPr>
            <p:spPr>
              <a:xfrm rot="19800000">
                <a:off x="5329393" y="1594009"/>
                <a:ext cx="522513" cy="228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8ED2BC1-5789-38FE-7780-B2975FDFFCD9}"/>
                </a:ext>
              </a:extLst>
            </p:cNvPr>
            <p:cNvGrpSpPr/>
            <p:nvPr/>
          </p:nvGrpSpPr>
          <p:grpSpPr>
            <a:xfrm>
              <a:off x="2490136" y="2834211"/>
              <a:ext cx="698293" cy="372100"/>
              <a:chOff x="2571781" y="2768895"/>
              <a:chExt cx="698293" cy="3721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B943CC8-AA08-401A-F48E-A2EB51A851CA}"/>
                  </a:ext>
                </a:extLst>
              </p:cNvPr>
              <p:cNvGrpSpPr/>
              <p:nvPr/>
            </p:nvGrpSpPr>
            <p:grpSpPr>
              <a:xfrm>
                <a:off x="2571781" y="2768895"/>
                <a:ext cx="403782" cy="267198"/>
                <a:chOff x="2391132" y="3123102"/>
                <a:chExt cx="684342" cy="452856"/>
              </a:xfrm>
            </p:grpSpPr>
            <p:sp>
              <p:nvSpPr>
                <p:cNvPr id="27" name="Right Arrow 26">
                  <a:extLst>
                    <a:ext uri="{FF2B5EF4-FFF2-40B4-BE49-F238E27FC236}">
                      <a16:creationId xmlns:a16="http://schemas.microsoft.com/office/drawing/2014/main" id="{3661C7B1-97F8-006F-E929-7AE2A0A641B4}"/>
                    </a:ext>
                  </a:extLst>
                </p:cNvPr>
                <p:cNvSpPr/>
                <p:nvPr/>
              </p:nvSpPr>
              <p:spPr>
                <a:xfrm rot="-1800000">
                  <a:off x="2552960" y="3347358"/>
                  <a:ext cx="522514" cy="228600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ight Arrow 28">
                  <a:extLst>
                    <a:ext uri="{FF2B5EF4-FFF2-40B4-BE49-F238E27FC236}">
                      <a16:creationId xmlns:a16="http://schemas.microsoft.com/office/drawing/2014/main" id="{D7EE93D0-92CC-6052-80E5-52529F8FC451}"/>
                    </a:ext>
                  </a:extLst>
                </p:cNvPr>
                <p:cNvSpPr/>
                <p:nvPr/>
              </p:nvSpPr>
              <p:spPr>
                <a:xfrm rot="9000000">
                  <a:off x="2391132" y="3123102"/>
                  <a:ext cx="522516" cy="22859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4E248FF-812A-6648-E121-6B913CE9F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9581" y="3104133"/>
                <a:ext cx="4487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51DBF17-CEC7-215E-035D-ED53C351CE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0477" y="2771663"/>
                    <a:ext cx="3995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51DBF17-CEC7-215E-035D-ED53C351CE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0477" y="2771663"/>
                    <a:ext cx="39959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3549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Wang</dc:creator>
  <cp:lastModifiedBy>Xiaoyu Wang</cp:lastModifiedBy>
  <cp:revision>2</cp:revision>
  <dcterms:created xsi:type="dcterms:W3CDTF">2022-08-22T14:01:54Z</dcterms:created>
  <dcterms:modified xsi:type="dcterms:W3CDTF">2022-08-22T14:23:27Z</dcterms:modified>
</cp:coreProperties>
</file>