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61388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42" y="-540"/>
      </p:cViewPr>
      <p:guideLst>
        <p:guide orient="horz" pos="1934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2112" y="1907028"/>
            <a:ext cx="7957265" cy="13158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4223" y="3478690"/>
            <a:ext cx="6553042" cy="15688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7079" y="245840"/>
            <a:ext cx="2106335" cy="52379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074" y="245840"/>
            <a:ext cx="6162980" cy="523792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493" y="3944789"/>
            <a:ext cx="7957265" cy="12192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9493" y="2601912"/>
            <a:ext cx="7957265" cy="134287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075" y="1432402"/>
            <a:ext cx="4134657" cy="40513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8757" y="1432402"/>
            <a:ext cx="4134657" cy="40513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074" y="1374139"/>
            <a:ext cx="4136283" cy="5726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074" y="1946815"/>
            <a:ext cx="4136283" cy="35369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55507" y="1374139"/>
            <a:ext cx="4137908" cy="5726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55507" y="1946815"/>
            <a:ext cx="4137908" cy="35369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76" y="244418"/>
            <a:ext cx="3079865" cy="10401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0082" y="244419"/>
            <a:ext cx="5233332" cy="52393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8076" y="1284616"/>
            <a:ext cx="3079865" cy="41991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4917" y="4297205"/>
            <a:ext cx="5616893" cy="50730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34917" y="548519"/>
            <a:ext cx="5616893" cy="36833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34917" y="4804515"/>
            <a:ext cx="5616893" cy="7204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8075" y="245839"/>
            <a:ext cx="8425339" cy="1023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075" y="1432402"/>
            <a:ext cx="8425339" cy="405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8075" y="5689817"/>
            <a:ext cx="2184347" cy="326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98509" y="5689817"/>
            <a:ext cx="2964471" cy="326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09067" y="5689817"/>
            <a:ext cx="2184347" cy="326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圆角矩形 543"/>
          <p:cNvSpPr/>
          <p:nvPr/>
        </p:nvSpPr>
        <p:spPr>
          <a:xfrm rot="5400000">
            <a:off x="1430315" y="3462340"/>
            <a:ext cx="928694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矩形 544"/>
          <p:cNvSpPr/>
          <p:nvPr/>
        </p:nvSpPr>
        <p:spPr>
          <a:xfrm rot="5400000">
            <a:off x="385559" y="1435262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流程图: 联系 545"/>
          <p:cNvSpPr/>
          <p:nvPr/>
        </p:nvSpPr>
        <p:spPr>
          <a:xfrm rot="5400000">
            <a:off x="529841" y="1290981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流程图: 联系 546"/>
          <p:cNvSpPr/>
          <p:nvPr/>
        </p:nvSpPr>
        <p:spPr>
          <a:xfrm rot="5400000">
            <a:off x="529841" y="1433857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流程图: 联系 547"/>
          <p:cNvSpPr/>
          <p:nvPr/>
        </p:nvSpPr>
        <p:spPr>
          <a:xfrm rot="5400000">
            <a:off x="529841" y="157673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矩形 548"/>
          <p:cNvSpPr/>
          <p:nvPr/>
        </p:nvSpPr>
        <p:spPr>
          <a:xfrm rot="5400000">
            <a:off x="385560" y="1932517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流程图: 联系 549"/>
          <p:cNvSpPr/>
          <p:nvPr/>
        </p:nvSpPr>
        <p:spPr>
          <a:xfrm rot="5400000">
            <a:off x="529842" y="1788236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流程图: 联系 550"/>
          <p:cNvSpPr/>
          <p:nvPr/>
        </p:nvSpPr>
        <p:spPr>
          <a:xfrm rot="5400000">
            <a:off x="529842" y="1931112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流程图: 联系 551"/>
          <p:cNvSpPr/>
          <p:nvPr/>
        </p:nvSpPr>
        <p:spPr>
          <a:xfrm rot="5400000">
            <a:off x="529842" y="2073988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矩形 552"/>
          <p:cNvSpPr/>
          <p:nvPr/>
        </p:nvSpPr>
        <p:spPr>
          <a:xfrm rot="5400000">
            <a:off x="385560" y="2432583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流程图: 联系 553"/>
          <p:cNvSpPr/>
          <p:nvPr/>
        </p:nvSpPr>
        <p:spPr>
          <a:xfrm rot="5400000">
            <a:off x="529842" y="2288302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流程图: 联系 554"/>
          <p:cNvSpPr/>
          <p:nvPr/>
        </p:nvSpPr>
        <p:spPr>
          <a:xfrm rot="5400000">
            <a:off x="529842" y="2431178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流程图: 联系 555"/>
          <p:cNvSpPr/>
          <p:nvPr/>
        </p:nvSpPr>
        <p:spPr>
          <a:xfrm rot="5400000">
            <a:off x="529842" y="2574054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矩形 556"/>
          <p:cNvSpPr/>
          <p:nvPr/>
        </p:nvSpPr>
        <p:spPr>
          <a:xfrm rot="5400000">
            <a:off x="787373" y="1319200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矩形 557"/>
          <p:cNvSpPr/>
          <p:nvPr/>
        </p:nvSpPr>
        <p:spPr>
          <a:xfrm rot="5400000">
            <a:off x="787373" y="1819266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矩形 558"/>
          <p:cNvSpPr/>
          <p:nvPr/>
        </p:nvSpPr>
        <p:spPr>
          <a:xfrm rot="5400000">
            <a:off x="787373" y="2319332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矩形 559"/>
          <p:cNvSpPr/>
          <p:nvPr/>
        </p:nvSpPr>
        <p:spPr>
          <a:xfrm rot="5400000">
            <a:off x="385559" y="3078336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流程图: 联系 560"/>
          <p:cNvSpPr/>
          <p:nvPr/>
        </p:nvSpPr>
        <p:spPr>
          <a:xfrm rot="5400000">
            <a:off x="529841" y="2934055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流程图: 联系 561"/>
          <p:cNvSpPr/>
          <p:nvPr/>
        </p:nvSpPr>
        <p:spPr>
          <a:xfrm rot="5400000">
            <a:off x="529841" y="3076931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流程图: 联系 562"/>
          <p:cNvSpPr/>
          <p:nvPr/>
        </p:nvSpPr>
        <p:spPr>
          <a:xfrm rot="5400000">
            <a:off x="529841" y="3219807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矩形 563"/>
          <p:cNvSpPr/>
          <p:nvPr/>
        </p:nvSpPr>
        <p:spPr>
          <a:xfrm rot="5400000">
            <a:off x="385560" y="3575591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流程图: 联系 564"/>
          <p:cNvSpPr/>
          <p:nvPr/>
        </p:nvSpPr>
        <p:spPr>
          <a:xfrm rot="5400000">
            <a:off x="529842" y="3431310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流程图: 联系 565"/>
          <p:cNvSpPr/>
          <p:nvPr/>
        </p:nvSpPr>
        <p:spPr>
          <a:xfrm rot="5400000">
            <a:off x="529842" y="3574186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流程图: 联系 566"/>
          <p:cNvSpPr/>
          <p:nvPr/>
        </p:nvSpPr>
        <p:spPr>
          <a:xfrm rot="5400000">
            <a:off x="529842" y="3717062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矩形 567"/>
          <p:cNvSpPr/>
          <p:nvPr/>
        </p:nvSpPr>
        <p:spPr>
          <a:xfrm rot="5400000">
            <a:off x="385560" y="4075657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流程图: 联系 568"/>
          <p:cNvSpPr/>
          <p:nvPr/>
        </p:nvSpPr>
        <p:spPr>
          <a:xfrm rot="5400000">
            <a:off x="529842" y="3931376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" name="流程图: 联系 569"/>
          <p:cNvSpPr/>
          <p:nvPr/>
        </p:nvSpPr>
        <p:spPr>
          <a:xfrm rot="5400000">
            <a:off x="529842" y="4074252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流程图: 联系 570"/>
          <p:cNvSpPr/>
          <p:nvPr/>
        </p:nvSpPr>
        <p:spPr>
          <a:xfrm rot="5400000">
            <a:off x="529842" y="4217128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矩形 571"/>
          <p:cNvSpPr/>
          <p:nvPr/>
        </p:nvSpPr>
        <p:spPr>
          <a:xfrm rot="5400000">
            <a:off x="787373" y="2962274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矩形 572"/>
          <p:cNvSpPr/>
          <p:nvPr/>
        </p:nvSpPr>
        <p:spPr>
          <a:xfrm rot="5400000">
            <a:off x="787373" y="3462340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矩形 573"/>
          <p:cNvSpPr/>
          <p:nvPr/>
        </p:nvSpPr>
        <p:spPr>
          <a:xfrm rot="5400000">
            <a:off x="787373" y="3962406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矩形 574"/>
          <p:cNvSpPr/>
          <p:nvPr/>
        </p:nvSpPr>
        <p:spPr>
          <a:xfrm rot="5400000">
            <a:off x="385560" y="4578534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流程图: 联系 575"/>
          <p:cNvSpPr/>
          <p:nvPr/>
        </p:nvSpPr>
        <p:spPr>
          <a:xfrm rot="5400000">
            <a:off x="529842" y="443425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流程图: 联系 576"/>
          <p:cNvSpPr/>
          <p:nvPr/>
        </p:nvSpPr>
        <p:spPr>
          <a:xfrm rot="5400000">
            <a:off x="529842" y="4577129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流程图: 联系 577"/>
          <p:cNvSpPr/>
          <p:nvPr/>
        </p:nvSpPr>
        <p:spPr>
          <a:xfrm rot="5400000">
            <a:off x="529842" y="4720005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矩形 578"/>
          <p:cNvSpPr/>
          <p:nvPr/>
        </p:nvSpPr>
        <p:spPr>
          <a:xfrm rot="5400000">
            <a:off x="787373" y="4465283"/>
            <a:ext cx="285752" cy="21431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0" name="直接箭头连接符 579"/>
          <p:cNvCxnSpPr/>
          <p:nvPr/>
        </p:nvCxnSpPr>
        <p:spPr>
          <a:xfrm rot="5400000">
            <a:off x="791284" y="167089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箭头连接符 580"/>
          <p:cNvCxnSpPr/>
          <p:nvPr/>
        </p:nvCxnSpPr>
        <p:spPr>
          <a:xfrm rot="5400000">
            <a:off x="859604" y="167639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箭头连接符 581"/>
          <p:cNvCxnSpPr/>
          <p:nvPr/>
        </p:nvCxnSpPr>
        <p:spPr>
          <a:xfrm rot="5400000">
            <a:off x="792873" y="2170956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箭头连接符 582"/>
          <p:cNvCxnSpPr/>
          <p:nvPr/>
        </p:nvCxnSpPr>
        <p:spPr>
          <a:xfrm rot="5400000">
            <a:off x="861193" y="2176457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箭头连接符 583"/>
          <p:cNvCxnSpPr/>
          <p:nvPr/>
        </p:nvCxnSpPr>
        <p:spPr>
          <a:xfrm rot="5400000">
            <a:off x="792873" y="331396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接箭头连接符 584"/>
          <p:cNvCxnSpPr/>
          <p:nvPr/>
        </p:nvCxnSpPr>
        <p:spPr>
          <a:xfrm rot="5400000">
            <a:off x="861193" y="331946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箭头连接符 585"/>
          <p:cNvCxnSpPr/>
          <p:nvPr/>
        </p:nvCxnSpPr>
        <p:spPr>
          <a:xfrm rot="5400000">
            <a:off x="791284" y="3813236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箭头连接符 586"/>
          <p:cNvCxnSpPr/>
          <p:nvPr/>
        </p:nvCxnSpPr>
        <p:spPr>
          <a:xfrm rot="5400000">
            <a:off x="859604" y="3818737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箭头连接符 587"/>
          <p:cNvCxnSpPr/>
          <p:nvPr/>
        </p:nvCxnSpPr>
        <p:spPr>
          <a:xfrm rot="5400000">
            <a:off x="791284" y="431330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箭头连接符 588"/>
          <p:cNvCxnSpPr/>
          <p:nvPr/>
        </p:nvCxnSpPr>
        <p:spPr>
          <a:xfrm rot="5400000">
            <a:off x="859604" y="431880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圆角矩形 589"/>
          <p:cNvSpPr/>
          <p:nvPr/>
        </p:nvSpPr>
        <p:spPr>
          <a:xfrm>
            <a:off x="751654" y="1212043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圆角矩形 590"/>
          <p:cNvSpPr/>
          <p:nvPr/>
        </p:nvSpPr>
        <p:spPr>
          <a:xfrm>
            <a:off x="751654" y="2855117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圆角矩形 591"/>
          <p:cNvSpPr/>
          <p:nvPr/>
        </p:nvSpPr>
        <p:spPr>
          <a:xfrm>
            <a:off x="1323158" y="1354919"/>
            <a:ext cx="1071570" cy="307183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圆角矩形 592"/>
          <p:cNvSpPr/>
          <p:nvPr/>
        </p:nvSpPr>
        <p:spPr>
          <a:xfrm>
            <a:off x="1394596" y="1569233"/>
            <a:ext cx="928694" cy="7143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流程图: 联系 593"/>
          <p:cNvSpPr/>
          <p:nvPr/>
        </p:nvSpPr>
        <p:spPr>
          <a:xfrm>
            <a:off x="1466034" y="164067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" name="流程图: 联系 594"/>
          <p:cNvSpPr/>
          <p:nvPr/>
        </p:nvSpPr>
        <p:spPr>
          <a:xfrm>
            <a:off x="1680348" y="164067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流程图: 联系 595"/>
          <p:cNvSpPr/>
          <p:nvPr/>
        </p:nvSpPr>
        <p:spPr>
          <a:xfrm>
            <a:off x="1894662" y="164067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" name="流程图: 联系 596"/>
          <p:cNvSpPr/>
          <p:nvPr/>
        </p:nvSpPr>
        <p:spPr>
          <a:xfrm>
            <a:off x="2108976" y="164067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流程图: 联系 597"/>
          <p:cNvSpPr/>
          <p:nvPr/>
        </p:nvSpPr>
        <p:spPr>
          <a:xfrm>
            <a:off x="1466034" y="1854985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流程图: 联系 598"/>
          <p:cNvSpPr/>
          <p:nvPr/>
        </p:nvSpPr>
        <p:spPr>
          <a:xfrm>
            <a:off x="1680348" y="1854985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流程图: 联系 599"/>
          <p:cNvSpPr/>
          <p:nvPr/>
        </p:nvSpPr>
        <p:spPr>
          <a:xfrm>
            <a:off x="1894662" y="1854985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流程图: 联系 600"/>
          <p:cNvSpPr/>
          <p:nvPr/>
        </p:nvSpPr>
        <p:spPr>
          <a:xfrm>
            <a:off x="2108976" y="1854985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流程图: 联系 601"/>
          <p:cNvSpPr/>
          <p:nvPr/>
        </p:nvSpPr>
        <p:spPr>
          <a:xfrm>
            <a:off x="1466034" y="206929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流程图: 联系 602"/>
          <p:cNvSpPr/>
          <p:nvPr/>
        </p:nvSpPr>
        <p:spPr>
          <a:xfrm>
            <a:off x="1680348" y="206929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流程图: 联系 603"/>
          <p:cNvSpPr/>
          <p:nvPr/>
        </p:nvSpPr>
        <p:spPr>
          <a:xfrm>
            <a:off x="1894662" y="206929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流程图: 联系 604"/>
          <p:cNvSpPr/>
          <p:nvPr/>
        </p:nvSpPr>
        <p:spPr>
          <a:xfrm>
            <a:off x="2108976" y="206929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流程图: 联系 605"/>
          <p:cNvSpPr/>
          <p:nvPr/>
        </p:nvSpPr>
        <p:spPr>
          <a:xfrm rot="5400000">
            <a:off x="1608910" y="342662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流程图: 联系 606"/>
          <p:cNvSpPr/>
          <p:nvPr/>
        </p:nvSpPr>
        <p:spPr>
          <a:xfrm rot="5400000">
            <a:off x="1823224" y="342662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流程图: 联系 607"/>
          <p:cNvSpPr/>
          <p:nvPr/>
        </p:nvSpPr>
        <p:spPr>
          <a:xfrm rot="5400000">
            <a:off x="2037538" y="3426621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流程图: 联系 608"/>
          <p:cNvSpPr/>
          <p:nvPr/>
        </p:nvSpPr>
        <p:spPr>
          <a:xfrm rot="5400000">
            <a:off x="1608910" y="406956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流程图: 联系 609"/>
          <p:cNvSpPr/>
          <p:nvPr/>
        </p:nvSpPr>
        <p:spPr>
          <a:xfrm rot="5400000">
            <a:off x="1608910" y="3640935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流程图: 联系 610"/>
          <p:cNvSpPr/>
          <p:nvPr/>
        </p:nvSpPr>
        <p:spPr>
          <a:xfrm rot="5400000">
            <a:off x="1823224" y="3640935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流程图: 联系 611"/>
          <p:cNvSpPr/>
          <p:nvPr/>
        </p:nvSpPr>
        <p:spPr>
          <a:xfrm rot="5400000">
            <a:off x="2037538" y="3640935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流程图: 联系 612"/>
          <p:cNvSpPr/>
          <p:nvPr/>
        </p:nvSpPr>
        <p:spPr>
          <a:xfrm rot="5400000">
            <a:off x="1823224" y="406956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流程图: 联系 613"/>
          <p:cNvSpPr/>
          <p:nvPr/>
        </p:nvSpPr>
        <p:spPr>
          <a:xfrm rot="5400000">
            <a:off x="1608910" y="385524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流程图: 联系 614"/>
          <p:cNvSpPr/>
          <p:nvPr/>
        </p:nvSpPr>
        <p:spPr>
          <a:xfrm rot="5400000">
            <a:off x="1823224" y="385524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流程图: 联系 615"/>
          <p:cNvSpPr/>
          <p:nvPr/>
        </p:nvSpPr>
        <p:spPr>
          <a:xfrm rot="5400000">
            <a:off x="2037538" y="3855249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流程图: 联系 616"/>
          <p:cNvSpPr/>
          <p:nvPr/>
        </p:nvSpPr>
        <p:spPr>
          <a:xfrm rot="5400000">
            <a:off x="2037538" y="4069563"/>
            <a:ext cx="142876" cy="142876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矩形 617"/>
          <p:cNvSpPr/>
          <p:nvPr/>
        </p:nvSpPr>
        <p:spPr>
          <a:xfrm rot="5400000">
            <a:off x="2787637" y="131920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矩形 618"/>
          <p:cNvSpPr/>
          <p:nvPr/>
        </p:nvSpPr>
        <p:spPr>
          <a:xfrm rot="5400000">
            <a:off x="2787637" y="1819266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矩形 619"/>
          <p:cNvSpPr/>
          <p:nvPr/>
        </p:nvSpPr>
        <p:spPr>
          <a:xfrm rot="5400000">
            <a:off x="2787637" y="2319332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矩形 620"/>
          <p:cNvSpPr/>
          <p:nvPr/>
        </p:nvSpPr>
        <p:spPr>
          <a:xfrm rot="5400000">
            <a:off x="2787637" y="296227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矩形 621"/>
          <p:cNvSpPr/>
          <p:nvPr/>
        </p:nvSpPr>
        <p:spPr>
          <a:xfrm rot="5400000">
            <a:off x="2787637" y="346234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 622"/>
          <p:cNvSpPr/>
          <p:nvPr/>
        </p:nvSpPr>
        <p:spPr>
          <a:xfrm rot="5400000">
            <a:off x="2787637" y="3962406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矩形 623"/>
          <p:cNvSpPr/>
          <p:nvPr/>
        </p:nvSpPr>
        <p:spPr>
          <a:xfrm rot="5400000">
            <a:off x="2787637" y="4465283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圆角矩形 624"/>
          <p:cNvSpPr/>
          <p:nvPr/>
        </p:nvSpPr>
        <p:spPr>
          <a:xfrm>
            <a:off x="2751918" y="1212043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圆角矩形 625"/>
          <p:cNvSpPr/>
          <p:nvPr/>
        </p:nvSpPr>
        <p:spPr>
          <a:xfrm>
            <a:off x="2751918" y="2855117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矩形 626"/>
          <p:cNvSpPr/>
          <p:nvPr/>
        </p:nvSpPr>
        <p:spPr>
          <a:xfrm rot="5400000">
            <a:off x="3287703" y="131920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矩形 627"/>
          <p:cNvSpPr/>
          <p:nvPr/>
        </p:nvSpPr>
        <p:spPr>
          <a:xfrm rot="5400000">
            <a:off x="3287703" y="1819266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矩形 628"/>
          <p:cNvSpPr/>
          <p:nvPr/>
        </p:nvSpPr>
        <p:spPr>
          <a:xfrm rot="5400000">
            <a:off x="3287703" y="2319332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矩形 629"/>
          <p:cNvSpPr/>
          <p:nvPr/>
        </p:nvSpPr>
        <p:spPr>
          <a:xfrm rot="5400000">
            <a:off x="3287703" y="2962274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矩形 630"/>
          <p:cNvSpPr/>
          <p:nvPr/>
        </p:nvSpPr>
        <p:spPr>
          <a:xfrm rot="5400000">
            <a:off x="3287703" y="3462340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矩形 631"/>
          <p:cNvSpPr/>
          <p:nvPr/>
        </p:nvSpPr>
        <p:spPr>
          <a:xfrm rot="5400000">
            <a:off x="3287703" y="3962406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矩形 632"/>
          <p:cNvSpPr/>
          <p:nvPr/>
        </p:nvSpPr>
        <p:spPr>
          <a:xfrm rot="5400000">
            <a:off x="3287703" y="4465283"/>
            <a:ext cx="285752" cy="214314"/>
          </a:xfrm>
          <a:prstGeom prst="rect">
            <a:avLst/>
          </a:prstGeom>
          <a:solidFill>
            <a:srgbClr val="FC593E"/>
          </a:solidFill>
          <a:ln>
            <a:solidFill>
              <a:srgbClr val="FC59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圆角矩形 633"/>
          <p:cNvSpPr/>
          <p:nvPr/>
        </p:nvSpPr>
        <p:spPr>
          <a:xfrm>
            <a:off x="3251984" y="1212043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圆角矩形 634"/>
          <p:cNvSpPr/>
          <p:nvPr/>
        </p:nvSpPr>
        <p:spPr>
          <a:xfrm>
            <a:off x="3251984" y="2855117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圆角矩形 635"/>
          <p:cNvSpPr/>
          <p:nvPr/>
        </p:nvSpPr>
        <p:spPr>
          <a:xfrm>
            <a:off x="2680480" y="1140605"/>
            <a:ext cx="1000132" cy="371477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矩形 636"/>
          <p:cNvSpPr/>
          <p:nvPr/>
        </p:nvSpPr>
        <p:spPr>
          <a:xfrm rot="5400000">
            <a:off x="3859207" y="1319200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矩形 637"/>
          <p:cNvSpPr/>
          <p:nvPr/>
        </p:nvSpPr>
        <p:spPr>
          <a:xfrm rot="5400000">
            <a:off x="3859207" y="1819266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矩形 638"/>
          <p:cNvSpPr/>
          <p:nvPr/>
        </p:nvSpPr>
        <p:spPr>
          <a:xfrm rot="5400000">
            <a:off x="3859207" y="2319332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矩形 639"/>
          <p:cNvSpPr/>
          <p:nvPr/>
        </p:nvSpPr>
        <p:spPr>
          <a:xfrm rot="5400000">
            <a:off x="3859207" y="2962274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矩形 640"/>
          <p:cNvSpPr/>
          <p:nvPr/>
        </p:nvSpPr>
        <p:spPr>
          <a:xfrm rot="5400000">
            <a:off x="3859207" y="3462340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2" name="矩形 641"/>
          <p:cNvSpPr/>
          <p:nvPr/>
        </p:nvSpPr>
        <p:spPr>
          <a:xfrm rot="5400000">
            <a:off x="3859207" y="3962406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矩形 642"/>
          <p:cNvSpPr/>
          <p:nvPr/>
        </p:nvSpPr>
        <p:spPr>
          <a:xfrm rot="5400000">
            <a:off x="3859207" y="4465283"/>
            <a:ext cx="285752" cy="2143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4" name="直接箭头连接符 643"/>
          <p:cNvCxnSpPr/>
          <p:nvPr/>
        </p:nvCxnSpPr>
        <p:spPr>
          <a:xfrm rot="5400000">
            <a:off x="3863118" y="167089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接箭头连接符 644"/>
          <p:cNvCxnSpPr/>
          <p:nvPr/>
        </p:nvCxnSpPr>
        <p:spPr>
          <a:xfrm rot="5400000">
            <a:off x="3931438" y="167639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接箭头连接符 645"/>
          <p:cNvCxnSpPr/>
          <p:nvPr/>
        </p:nvCxnSpPr>
        <p:spPr>
          <a:xfrm rot="5400000">
            <a:off x="3864707" y="2170956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箭头连接符 646"/>
          <p:cNvCxnSpPr/>
          <p:nvPr/>
        </p:nvCxnSpPr>
        <p:spPr>
          <a:xfrm rot="5400000">
            <a:off x="3933027" y="2176457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箭头连接符 647"/>
          <p:cNvCxnSpPr/>
          <p:nvPr/>
        </p:nvCxnSpPr>
        <p:spPr>
          <a:xfrm rot="5400000">
            <a:off x="3864707" y="331396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箭头连接符 648"/>
          <p:cNvCxnSpPr/>
          <p:nvPr/>
        </p:nvCxnSpPr>
        <p:spPr>
          <a:xfrm rot="5400000">
            <a:off x="3933027" y="331946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箭头连接符 649"/>
          <p:cNvCxnSpPr/>
          <p:nvPr/>
        </p:nvCxnSpPr>
        <p:spPr>
          <a:xfrm rot="5400000">
            <a:off x="3863118" y="3813236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箭头连接符 650"/>
          <p:cNvCxnSpPr/>
          <p:nvPr/>
        </p:nvCxnSpPr>
        <p:spPr>
          <a:xfrm rot="5400000">
            <a:off x="3931438" y="3818737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箭头连接符 651"/>
          <p:cNvCxnSpPr/>
          <p:nvPr/>
        </p:nvCxnSpPr>
        <p:spPr>
          <a:xfrm rot="5400000">
            <a:off x="3863118" y="431330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接箭头连接符 652"/>
          <p:cNvCxnSpPr/>
          <p:nvPr/>
        </p:nvCxnSpPr>
        <p:spPr>
          <a:xfrm rot="5400000">
            <a:off x="3931438" y="431880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圆角矩形 653"/>
          <p:cNvSpPr/>
          <p:nvPr/>
        </p:nvSpPr>
        <p:spPr>
          <a:xfrm>
            <a:off x="3823488" y="1212043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5" name="圆角矩形 654"/>
          <p:cNvSpPr/>
          <p:nvPr/>
        </p:nvSpPr>
        <p:spPr>
          <a:xfrm>
            <a:off x="3823488" y="2855117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6" name="矩形 655"/>
          <p:cNvSpPr/>
          <p:nvPr/>
        </p:nvSpPr>
        <p:spPr>
          <a:xfrm rot="5400000">
            <a:off x="5145091" y="1319200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矩形 656"/>
          <p:cNvSpPr/>
          <p:nvPr/>
        </p:nvSpPr>
        <p:spPr>
          <a:xfrm rot="5400000">
            <a:off x="5145091" y="1819266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8" name="矩形 657"/>
          <p:cNvSpPr/>
          <p:nvPr/>
        </p:nvSpPr>
        <p:spPr>
          <a:xfrm rot="5400000">
            <a:off x="5145091" y="2319332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9" name="矩形 658"/>
          <p:cNvSpPr/>
          <p:nvPr/>
        </p:nvSpPr>
        <p:spPr>
          <a:xfrm rot="5400000">
            <a:off x="5145091" y="2962274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矩形 659"/>
          <p:cNvSpPr/>
          <p:nvPr/>
        </p:nvSpPr>
        <p:spPr>
          <a:xfrm rot="5400000">
            <a:off x="5145091" y="3462340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矩形 660"/>
          <p:cNvSpPr/>
          <p:nvPr/>
        </p:nvSpPr>
        <p:spPr>
          <a:xfrm rot="5400000">
            <a:off x="5145091" y="3962406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矩形 661"/>
          <p:cNvSpPr/>
          <p:nvPr/>
        </p:nvSpPr>
        <p:spPr>
          <a:xfrm rot="5400000">
            <a:off x="5145091" y="4465283"/>
            <a:ext cx="285752" cy="2143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3" name="直接箭头连接符 662"/>
          <p:cNvCxnSpPr/>
          <p:nvPr/>
        </p:nvCxnSpPr>
        <p:spPr>
          <a:xfrm rot="5400000">
            <a:off x="5149002" y="1670890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/>
          <p:nvPr/>
        </p:nvCxnSpPr>
        <p:spPr>
          <a:xfrm rot="5400000">
            <a:off x="5217322" y="1676391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接箭头连接符 664"/>
          <p:cNvCxnSpPr/>
          <p:nvPr/>
        </p:nvCxnSpPr>
        <p:spPr>
          <a:xfrm rot="5400000">
            <a:off x="5150591" y="2170956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/>
          <p:nvPr/>
        </p:nvCxnSpPr>
        <p:spPr>
          <a:xfrm rot="5400000">
            <a:off x="5218911" y="2176457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接箭头连接符 666"/>
          <p:cNvCxnSpPr/>
          <p:nvPr/>
        </p:nvCxnSpPr>
        <p:spPr>
          <a:xfrm rot="5400000">
            <a:off x="5150591" y="3313964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/>
          <p:nvPr/>
        </p:nvCxnSpPr>
        <p:spPr>
          <a:xfrm rot="5400000">
            <a:off x="5218911" y="3319465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箭头连接符 668"/>
          <p:cNvCxnSpPr/>
          <p:nvPr/>
        </p:nvCxnSpPr>
        <p:spPr>
          <a:xfrm rot="5400000">
            <a:off x="5149002" y="3813236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/>
          <p:nvPr/>
        </p:nvCxnSpPr>
        <p:spPr>
          <a:xfrm rot="5400000">
            <a:off x="5217322" y="3818737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箭头连接符 670"/>
          <p:cNvCxnSpPr/>
          <p:nvPr/>
        </p:nvCxnSpPr>
        <p:spPr>
          <a:xfrm rot="5400000">
            <a:off x="5149002" y="4313302"/>
            <a:ext cx="204902" cy="1588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箭头连接符 671"/>
          <p:cNvCxnSpPr/>
          <p:nvPr/>
        </p:nvCxnSpPr>
        <p:spPr>
          <a:xfrm rot="5400000">
            <a:off x="5217322" y="4318803"/>
            <a:ext cx="214316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圆角矩形 672"/>
          <p:cNvSpPr/>
          <p:nvPr/>
        </p:nvSpPr>
        <p:spPr>
          <a:xfrm>
            <a:off x="5109372" y="1212043"/>
            <a:ext cx="357190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4" name="圆角矩形 673"/>
          <p:cNvSpPr/>
          <p:nvPr/>
        </p:nvSpPr>
        <p:spPr>
          <a:xfrm>
            <a:off x="5109372" y="2855117"/>
            <a:ext cx="357190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圆角矩形 674"/>
          <p:cNvSpPr/>
          <p:nvPr/>
        </p:nvSpPr>
        <p:spPr>
          <a:xfrm>
            <a:off x="4252116" y="1212043"/>
            <a:ext cx="785818" cy="14287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6" name="圆角矩形 675"/>
          <p:cNvSpPr/>
          <p:nvPr/>
        </p:nvSpPr>
        <p:spPr>
          <a:xfrm>
            <a:off x="4252116" y="2855117"/>
            <a:ext cx="785818" cy="192882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矩形 676"/>
          <p:cNvSpPr/>
          <p:nvPr/>
        </p:nvSpPr>
        <p:spPr>
          <a:xfrm>
            <a:off x="4394992" y="1497795"/>
            <a:ext cx="214314" cy="928694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678" name="矩形 677"/>
          <p:cNvSpPr/>
          <p:nvPr/>
        </p:nvSpPr>
        <p:spPr>
          <a:xfrm>
            <a:off x="4752182" y="1497795"/>
            <a:ext cx="214314" cy="92869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679" name="矩形 678"/>
          <p:cNvSpPr/>
          <p:nvPr/>
        </p:nvSpPr>
        <p:spPr>
          <a:xfrm>
            <a:off x="4394992" y="3283745"/>
            <a:ext cx="214314" cy="1071570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</a:p>
        </p:txBody>
      </p:sp>
      <p:sp>
        <p:nvSpPr>
          <p:cNvPr id="680" name="矩形 679"/>
          <p:cNvSpPr/>
          <p:nvPr/>
        </p:nvSpPr>
        <p:spPr>
          <a:xfrm>
            <a:off x="4752182" y="3283745"/>
            <a:ext cx="214314" cy="1071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681" name="直接箭头连接符 680"/>
          <p:cNvCxnSpPr/>
          <p:nvPr/>
        </p:nvCxnSpPr>
        <p:spPr>
          <a:xfrm>
            <a:off x="1108844" y="1926423"/>
            <a:ext cx="285752" cy="12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箭头连接符 681"/>
          <p:cNvCxnSpPr/>
          <p:nvPr/>
        </p:nvCxnSpPr>
        <p:spPr>
          <a:xfrm>
            <a:off x="1108844" y="3783811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箭头连接符 682"/>
          <p:cNvCxnSpPr/>
          <p:nvPr/>
        </p:nvCxnSpPr>
        <p:spPr>
          <a:xfrm>
            <a:off x="2323290" y="1926423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箭头连接符 683"/>
          <p:cNvCxnSpPr/>
          <p:nvPr/>
        </p:nvCxnSpPr>
        <p:spPr>
          <a:xfrm>
            <a:off x="2251852" y="3783811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箭头连接符 684"/>
          <p:cNvCxnSpPr/>
          <p:nvPr/>
        </p:nvCxnSpPr>
        <p:spPr>
          <a:xfrm>
            <a:off x="3609174" y="1926423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直接箭头连接符 685"/>
          <p:cNvCxnSpPr/>
          <p:nvPr/>
        </p:nvCxnSpPr>
        <p:spPr>
          <a:xfrm>
            <a:off x="3609174" y="378381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箭头连接符 686"/>
          <p:cNvCxnSpPr/>
          <p:nvPr/>
        </p:nvCxnSpPr>
        <p:spPr>
          <a:xfrm>
            <a:off x="3109108" y="192642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箭头连接符 687"/>
          <p:cNvCxnSpPr/>
          <p:nvPr/>
        </p:nvCxnSpPr>
        <p:spPr>
          <a:xfrm>
            <a:off x="3109108" y="378381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接箭头连接符 688"/>
          <p:cNvCxnSpPr/>
          <p:nvPr/>
        </p:nvCxnSpPr>
        <p:spPr>
          <a:xfrm>
            <a:off x="4180678" y="1926423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接箭头连接符 689"/>
          <p:cNvCxnSpPr/>
          <p:nvPr/>
        </p:nvCxnSpPr>
        <p:spPr>
          <a:xfrm>
            <a:off x="4180678" y="3783811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箭头连接符 690"/>
          <p:cNvCxnSpPr/>
          <p:nvPr/>
        </p:nvCxnSpPr>
        <p:spPr>
          <a:xfrm>
            <a:off x="4609306" y="192642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箭头连接符 691"/>
          <p:cNvCxnSpPr/>
          <p:nvPr/>
        </p:nvCxnSpPr>
        <p:spPr>
          <a:xfrm>
            <a:off x="4609306" y="378381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箭头连接符 692"/>
          <p:cNvCxnSpPr/>
          <p:nvPr/>
        </p:nvCxnSpPr>
        <p:spPr>
          <a:xfrm>
            <a:off x="4966496" y="378381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箭头连接符 693"/>
          <p:cNvCxnSpPr/>
          <p:nvPr/>
        </p:nvCxnSpPr>
        <p:spPr>
          <a:xfrm>
            <a:off x="4966496" y="192642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箭头连接符 694"/>
          <p:cNvCxnSpPr/>
          <p:nvPr/>
        </p:nvCxnSpPr>
        <p:spPr>
          <a:xfrm>
            <a:off x="608778" y="1426357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箭头连接符 695"/>
          <p:cNvCxnSpPr/>
          <p:nvPr/>
        </p:nvCxnSpPr>
        <p:spPr>
          <a:xfrm>
            <a:off x="608778" y="1924835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箭头连接符 696"/>
          <p:cNvCxnSpPr/>
          <p:nvPr/>
        </p:nvCxnSpPr>
        <p:spPr>
          <a:xfrm>
            <a:off x="608778" y="2426489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箭头连接符 697"/>
          <p:cNvCxnSpPr/>
          <p:nvPr/>
        </p:nvCxnSpPr>
        <p:spPr>
          <a:xfrm>
            <a:off x="608778" y="3067843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箭头连接符 698"/>
          <p:cNvCxnSpPr/>
          <p:nvPr/>
        </p:nvCxnSpPr>
        <p:spPr>
          <a:xfrm>
            <a:off x="608778" y="3569497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箭头连接符 699"/>
          <p:cNvCxnSpPr/>
          <p:nvPr/>
        </p:nvCxnSpPr>
        <p:spPr>
          <a:xfrm>
            <a:off x="608778" y="4067975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箭头连接符 700"/>
          <p:cNvCxnSpPr/>
          <p:nvPr/>
        </p:nvCxnSpPr>
        <p:spPr>
          <a:xfrm>
            <a:off x="608778" y="456804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TextBox 701"/>
          <p:cNvSpPr txBox="1"/>
          <p:nvPr/>
        </p:nvSpPr>
        <p:spPr>
          <a:xfrm>
            <a:off x="608778" y="8075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独立编码</a:t>
            </a:r>
            <a:endParaRPr lang="zh-CN" altLang="en-US" sz="1050" dirty="0"/>
          </a:p>
        </p:txBody>
      </p:sp>
      <p:sp>
        <p:nvSpPr>
          <p:cNvPr id="703" name="TextBox 702"/>
          <p:cNvSpPr txBox="1"/>
          <p:nvPr/>
        </p:nvSpPr>
        <p:spPr>
          <a:xfrm>
            <a:off x="1667830" y="8075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对准</a:t>
            </a:r>
            <a:endParaRPr lang="zh-CN" altLang="en-US" sz="1050" dirty="0"/>
          </a:p>
        </p:txBody>
      </p:sp>
      <p:sp>
        <p:nvSpPr>
          <p:cNvPr id="704" name="TextBox 703"/>
          <p:cNvSpPr txBox="1"/>
          <p:nvPr/>
        </p:nvSpPr>
        <p:spPr>
          <a:xfrm>
            <a:off x="2609042" y="80755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对偶协同注意力</a:t>
            </a:r>
            <a:endParaRPr lang="zh-CN" altLang="en-US" sz="1050" dirty="0"/>
          </a:p>
        </p:txBody>
      </p:sp>
      <p:sp>
        <p:nvSpPr>
          <p:cNvPr id="705" name="TextBox 704"/>
          <p:cNvSpPr txBox="1"/>
          <p:nvPr/>
        </p:nvSpPr>
        <p:spPr>
          <a:xfrm>
            <a:off x="3739532" y="80755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压缩</a:t>
            </a:r>
            <a:endParaRPr lang="zh-CN" altLang="en-US" sz="1050" dirty="0"/>
          </a:p>
        </p:txBody>
      </p:sp>
      <p:sp>
        <p:nvSpPr>
          <p:cNvPr id="706" name="TextBox 705"/>
          <p:cNvSpPr txBox="1"/>
          <p:nvPr/>
        </p:nvSpPr>
        <p:spPr>
          <a:xfrm>
            <a:off x="4252116" y="8075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自注意力</a:t>
            </a:r>
            <a:endParaRPr lang="zh-CN" altLang="en-US" sz="1050" dirty="0"/>
          </a:p>
        </p:txBody>
      </p:sp>
      <p:sp>
        <p:nvSpPr>
          <p:cNvPr id="707" name="TextBox 706"/>
          <p:cNvSpPr txBox="1"/>
          <p:nvPr/>
        </p:nvSpPr>
        <p:spPr>
          <a:xfrm>
            <a:off x="4895058" y="8075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最终编码</a:t>
            </a:r>
            <a:endParaRPr lang="zh-CN" altLang="en-US" sz="1050" dirty="0"/>
          </a:p>
        </p:txBody>
      </p:sp>
      <p:sp>
        <p:nvSpPr>
          <p:cNvPr id="708" name="TextBox 707"/>
          <p:cNvSpPr txBox="1"/>
          <p:nvPr/>
        </p:nvSpPr>
        <p:spPr>
          <a:xfrm>
            <a:off x="152996" y="17121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任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务</a:t>
            </a:r>
            <a:endParaRPr lang="zh-CN" altLang="en-US" sz="1200" b="1" dirty="0"/>
          </a:p>
        </p:txBody>
      </p:sp>
      <p:sp>
        <p:nvSpPr>
          <p:cNvPr id="709" name="TextBox 708"/>
          <p:cNvSpPr txBox="1"/>
          <p:nvPr/>
        </p:nvSpPr>
        <p:spPr>
          <a:xfrm>
            <a:off x="180150" y="34980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内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容</a:t>
            </a:r>
            <a:endParaRPr lang="en-US" altLang="zh-CN" sz="1200" b="1" dirty="0" smtClean="0"/>
          </a:p>
        </p:txBody>
      </p:sp>
      <p:cxnSp>
        <p:nvCxnSpPr>
          <p:cNvPr id="710" name="直接箭头连接符 709"/>
          <p:cNvCxnSpPr>
            <a:stCxn id="590" idx="3"/>
          </p:cNvCxnSpPr>
          <p:nvPr/>
        </p:nvCxnSpPr>
        <p:spPr>
          <a:xfrm>
            <a:off x="1108844" y="1926423"/>
            <a:ext cx="1643074" cy="18573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箭头连接符 710"/>
          <p:cNvCxnSpPr>
            <a:stCxn id="590" idx="3"/>
            <a:endCxn id="544" idx="1"/>
          </p:cNvCxnSpPr>
          <p:nvPr/>
        </p:nvCxnSpPr>
        <p:spPr>
          <a:xfrm>
            <a:off x="1108844" y="1926423"/>
            <a:ext cx="785818" cy="1428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接箭头连接符 711"/>
          <p:cNvCxnSpPr>
            <a:stCxn id="591" idx="3"/>
            <a:endCxn id="593" idx="2"/>
          </p:cNvCxnSpPr>
          <p:nvPr/>
        </p:nvCxnSpPr>
        <p:spPr>
          <a:xfrm flipV="1">
            <a:off x="1108844" y="2283613"/>
            <a:ext cx="750099" cy="15359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直接箭头连接符 712"/>
          <p:cNvCxnSpPr>
            <a:stCxn id="591" idx="3"/>
            <a:endCxn id="625" idx="1"/>
          </p:cNvCxnSpPr>
          <p:nvPr/>
        </p:nvCxnSpPr>
        <p:spPr>
          <a:xfrm flipV="1">
            <a:off x="1108844" y="1926423"/>
            <a:ext cx="1643074" cy="18931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肘形连接符 713"/>
          <p:cNvCxnSpPr/>
          <p:nvPr/>
        </p:nvCxnSpPr>
        <p:spPr>
          <a:xfrm rot="5400000" flipH="1" flipV="1">
            <a:off x="1930381" y="2533646"/>
            <a:ext cx="1857388" cy="642942"/>
          </a:xfrm>
          <a:prstGeom prst="bentConnector3">
            <a:avLst>
              <a:gd name="adj1" fmla="val 14658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肘形连接符 714"/>
          <p:cNvCxnSpPr/>
          <p:nvPr/>
        </p:nvCxnSpPr>
        <p:spPr>
          <a:xfrm rot="16200000" flipH="1">
            <a:off x="1966100" y="2569365"/>
            <a:ext cx="1857388" cy="571504"/>
          </a:xfrm>
          <a:prstGeom prst="bentConnector3">
            <a:avLst>
              <a:gd name="adj1" fmla="val 16161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箭头连接符 715"/>
          <p:cNvCxnSpPr/>
          <p:nvPr/>
        </p:nvCxnSpPr>
        <p:spPr>
          <a:xfrm rot="5400000" flipH="1" flipV="1">
            <a:off x="4144959" y="1676390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箭头连接符 716"/>
          <p:cNvCxnSpPr/>
          <p:nvPr/>
        </p:nvCxnSpPr>
        <p:spPr>
          <a:xfrm rot="16200000" flipH="1">
            <a:off x="4144959" y="1962142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箭头连接符 717"/>
          <p:cNvCxnSpPr/>
          <p:nvPr/>
        </p:nvCxnSpPr>
        <p:spPr>
          <a:xfrm rot="16200000" flipH="1">
            <a:off x="4144959" y="3819530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箭头连接符 718"/>
          <p:cNvCxnSpPr/>
          <p:nvPr/>
        </p:nvCxnSpPr>
        <p:spPr>
          <a:xfrm rot="5400000" flipH="1" flipV="1">
            <a:off x="4144959" y="3533778"/>
            <a:ext cx="285752" cy="21431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" name="圆角矩形 719"/>
          <p:cNvSpPr/>
          <p:nvPr/>
        </p:nvSpPr>
        <p:spPr>
          <a:xfrm rot="16200000">
            <a:off x="6288099" y="4462472"/>
            <a:ext cx="857256" cy="121444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矩形 720"/>
          <p:cNvSpPr/>
          <p:nvPr/>
        </p:nvSpPr>
        <p:spPr>
          <a:xfrm rot="16200000">
            <a:off x="6609570" y="4712505"/>
            <a:ext cx="214314" cy="1071570"/>
          </a:xfrm>
          <a:prstGeom prst="rect">
            <a:avLst/>
          </a:prstGeom>
          <a:solidFill>
            <a:srgbClr val="EA7854"/>
          </a:solidFill>
          <a:ln>
            <a:solidFill>
              <a:srgbClr val="EA78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多头</a:t>
            </a:r>
          </a:p>
        </p:txBody>
      </p:sp>
      <p:sp>
        <p:nvSpPr>
          <p:cNvPr id="722" name="矩形 721"/>
          <p:cNvSpPr/>
          <p:nvPr/>
        </p:nvSpPr>
        <p:spPr>
          <a:xfrm rot="16200000">
            <a:off x="6609570" y="4355315"/>
            <a:ext cx="214314" cy="107157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723" name="直接箭头连接符 722"/>
          <p:cNvCxnSpPr/>
          <p:nvPr/>
        </p:nvCxnSpPr>
        <p:spPr>
          <a:xfrm rot="5400000" flipH="1" flipV="1">
            <a:off x="6574645" y="5533248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接箭头连接符 723"/>
          <p:cNvCxnSpPr/>
          <p:nvPr/>
        </p:nvCxnSpPr>
        <p:spPr>
          <a:xfrm flipV="1">
            <a:off x="6752446" y="5355447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直接箭头连接符 724"/>
          <p:cNvCxnSpPr/>
          <p:nvPr/>
        </p:nvCxnSpPr>
        <p:spPr>
          <a:xfrm rot="10800000">
            <a:off x="6466694" y="5355447"/>
            <a:ext cx="285752" cy="1428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箭头连接符 725"/>
          <p:cNvCxnSpPr/>
          <p:nvPr/>
        </p:nvCxnSpPr>
        <p:spPr>
          <a:xfrm rot="5400000" flipH="1" flipV="1">
            <a:off x="6681802" y="5068901"/>
            <a:ext cx="14287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TextBox 726"/>
          <p:cNvSpPr txBox="1"/>
          <p:nvPr/>
        </p:nvSpPr>
        <p:spPr>
          <a:xfrm rot="5400000">
            <a:off x="425827" y="576263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728" name="圆角矩形 727"/>
          <p:cNvSpPr/>
          <p:nvPr/>
        </p:nvSpPr>
        <p:spPr>
          <a:xfrm rot="16200000">
            <a:off x="6538132" y="3855249"/>
            <a:ext cx="357190" cy="107157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矩形 728"/>
          <p:cNvSpPr/>
          <p:nvPr/>
        </p:nvSpPr>
        <p:spPr>
          <a:xfrm>
            <a:off x="6323818" y="4283877"/>
            <a:ext cx="285752" cy="21431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0" name="直接箭头连接符 729"/>
          <p:cNvCxnSpPr/>
          <p:nvPr/>
        </p:nvCxnSpPr>
        <p:spPr>
          <a:xfrm>
            <a:off x="6609570" y="4355315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TextBox 730"/>
          <p:cNvSpPr txBox="1"/>
          <p:nvPr/>
        </p:nvSpPr>
        <p:spPr>
          <a:xfrm>
            <a:off x="6823884" y="414100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 … 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7252512" y="42519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中间状态</a:t>
            </a:r>
            <a:endParaRPr lang="zh-CN" altLang="en-US" sz="1000" dirty="0"/>
          </a:p>
        </p:txBody>
      </p:sp>
      <p:sp>
        <p:nvSpPr>
          <p:cNvPr id="733" name="流程图: 联系 732"/>
          <p:cNvSpPr/>
          <p:nvPr/>
        </p:nvSpPr>
        <p:spPr>
          <a:xfrm rot="5400000">
            <a:off x="5966628" y="3640935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4" name="矩形 733"/>
          <p:cNvSpPr/>
          <p:nvPr/>
        </p:nvSpPr>
        <p:spPr>
          <a:xfrm>
            <a:off x="7252512" y="3498059"/>
            <a:ext cx="214314" cy="57150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FFN</a:t>
            </a:r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735" name="直接箭头连接符 734"/>
          <p:cNvCxnSpPr>
            <a:endCxn id="733" idx="4"/>
          </p:cNvCxnSpPr>
          <p:nvPr/>
        </p:nvCxnSpPr>
        <p:spPr>
          <a:xfrm>
            <a:off x="5466562" y="3783811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箭头连接符 735"/>
          <p:cNvCxnSpPr/>
          <p:nvPr/>
        </p:nvCxnSpPr>
        <p:spPr>
          <a:xfrm>
            <a:off x="6252380" y="3783811"/>
            <a:ext cx="100013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接箭头连接符 736"/>
          <p:cNvCxnSpPr/>
          <p:nvPr/>
        </p:nvCxnSpPr>
        <p:spPr>
          <a:xfrm>
            <a:off x="7466826" y="3783811"/>
            <a:ext cx="285752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箭头连接符 737"/>
          <p:cNvCxnSpPr/>
          <p:nvPr/>
        </p:nvCxnSpPr>
        <p:spPr>
          <a:xfrm rot="5400000" flipH="1" flipV="1">
            <a:off x="6646083" y="4675992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箭头连接符 738"/>
          <p:cNvCxnSpPr>
            <a:stCxn id="728" idx="3"/>
            <a:endCxn id="733" idx="7"/>
          </p:cNvCxnSpPr>
          <p:nvPr/>
        </p:nvCxnSpPr>
        <p:spPr>
          <a:xfrm rot="16200000" flipV="1">
            <a:off x="6299831" y="3795543"/>
            <a:ext cx="327599" cy="5061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箭头连接符 739"/>
          <p:cNvCxnSpPr>
            <a:stCxn id="728" idx="3"/>
          </p:cNvCxnSpPr>
          <p:nvPr/>
        </p:nvCxnSpPr>
        <p:spPr>
          <a:xfrm rot="5400000" flipH="1" flipV="1">
            <a:off x="6663150" y="3837390"/>
            <a:ext cx="428627" cy="3214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接箭头连接符 740"/>
          <p:cNvCxnSpPr/>
          <p:nvPr/>
        </p:nvCxnSpPr>
        <p:spPr>
          <a:xfrm rot="5400000" flipH="1" flipV="1">
            <a:off x="5503075" y="3604422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接箭头连接符 741"/>
          <p:cNvCxnSpPr/>
          <p:nvPr/>
        </p:nvCxnSpPr>
        <p:spPr>
          <a:xfrm>
            <a:off x="5680876" y="3426621"/>
            <a:ext cx="1214446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接箭头连接符 742"/>
          <p:cNvCxnSpPr/>
          <p:nvPr/>
        </p:nvCxnSpPr>
        <p:spPr>
          <a:xfrm rot="5400000">
            <a:off x="6717521" y="3604422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/>
          <p:cNvSpPr txBox="1"/>
          <p:nvPr/>
        </p:nvSpPr>
        <p:spPr>
          <a:xfrm>
            <a:off x="5538000" y="392668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内容注意力</a:t>
            </a:r>
            <a:endParaRPr lang="zh-CN" altLang="en-US" sz="1000" dirty="0"/>
          </a:p>
        </p:txBody>
      </p:sp>
      <p:sp>
        <p:nvSpPr>
          <p:cNvPr id="745" name="流程图: 联系 744"/>
          <p:cNvSpPr/>
          <p:nvPr/>
        </p:nvSpPr>
        <p:spPr>
          <a:xfrm rot="5400000">
            <a:off x="5680876" y="1783547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6" name="直接箭头连接符 745"/>
          <p:cNvCxnSpPr>
            <a:stCxn id="673" idx="3"/>
            <a:endCxn id="745" idx="4"/>
          </p:cNvCxnSpPr>
          <p:nvPr/>
        </p:nvCxnSpPr>
        <p:spPr>
          <a:xfrm>
            <a:off x="5466562" y="1926423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箭头连接符 746"/>
          <p:cNvCxnSpPr/>
          <p:nvPr/>
        </p:nvCxnSpPr>
        <p:spPr>
          <a:xfrm>
            <a:off x="5966628" y="1926423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5466562" y="156923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任务注意力</a:t>
            </a:r>
            <a:endParaRPr lang="zh-CN" altLang="en-US" sz="1000" dirty="0"/>
          </a:p>
        </p:txBody>
      </p:sp>
      <p:cxnSp>
        <p:nvCxnSpPr>
          <p:cNvPr id="749" name="肘形连接符 748"/>
          <p:cNvCxnSpPr>
            <a:stCxn id="728" idx="3"/>
            <a:endCxn id="745" idx="6"/>
          </p:cNvCxnSpPr>
          <p:nvPr/>
        </p:nvCxnSpPr>
        <p:spPr>
          <a:xfrm rot="16200000" flipV="1">
            <a:off x="5198670" y="2694381"/>
            <a:ext cx="2143140" cy="892975"/>
          </a:xfrm>
          <a:prstGeom prst="bentConnector3">
            <a:avLst>
              <a:gd name="adj1" fmla="val 72222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形状 749"/>
          <p:cNvCxnSpPr>
            <a:stCxn id="733" idx="2"/>
          </p:cNvCxnSpPr>
          <p:nvPr/>
        </p:nvCxnSpPr>
        <p:spPr>
          <a:xfrm rot="5400000" flipH="1" flipV="1">
            <a:off x="6216661" y="2819398"/>
            <a:ext cx="714380" cy="928694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矩形 750"/>
          <p:cNvSpPr/>
          <p:nvPr/>
        </p:nvSpPr>
        <p:spPr>
          <a:xfrm>
            <a:off x="6324612" y="1854985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52" name="矩形 751"/>
          <p:cNvSpPr/>
          <p:nvPr/>
        </p:nvSpPr>
        <p:spPr>
          <a:xfrm>
            <a:off x="6396050" y="1926423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53" name="矩形 752"/>
          <p:cNvSpPr/>
          <p:nvPr/>
        </p:nvSpPr>
        <p:spPr>
          <a:xfrm>
            <a:off x="6467488" y="1783547"/>
            <a:ext cx="71438" cy="285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54" name="矩形 753"/>
          <p:cNvSpPr/>
          <p:nvPr/>
        </p:nvSpPr>
        <p:spPr>
          <a:xfrm>
            <a:off x="6538926" y="1854985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55" name="矩形 754"/>
          <p:cNvSpPr/>
          <p:nvPr/>
        </p:nvSpPr>
        <p:spPr>
          <a:xfrm>
            <a:off x="6610364" y="1926423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56" name="矩形 755"/>
          <p:cNvSpPr/>
          <p:nvPr/>
        </p:nvSpPr>
        <p:spPr>
          <a:xfrm>
            <a:off x="6681802" y="1926423"/>
            <a:ext cx="71438" cy="1428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57" name="矩形 756"/>
          <p:cNvSpPr/>
          <p:nvPr/>
        </p:nvSpPr>
        <p:spPr>
          <a:xfrm>
            <a:off x="6753240" y="1997861"/>
            <a:ext cx="71438" cy="71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58" name="矩形 757"/>
          <p:cNvSpPr/>
          <p:nvPr/>
        </p:nvSpPr>
        <p:spPr>
          <a:xfrm>
            <a:off x="6824678" y="1854985"/>
            <a:ext cx="71438" cy="214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759" name="直接箭头连接符 758"/>
          <p:cNvCxnSpPr/>
          <p:nvPr/>
        </p:nvCxnSpPr>
        <p:spPr>
          <a:xfrm rot="5400000">
            <a:off x="6110298" y="1854985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直接箭头连接符 759"/>
          <p:cNvCxnSpPr/>
          <p:nvPr/>
        </p:nvCxnSpPr>
        <p:spPr>
          <a:xfrm>
            <a:off x="6324612" y="2069299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TextBox 760"/>
          <p:cNvSpPr txBox="1"/>
          <p:nvPr/>
        </p:nvSpPr>
        <p:spPr>
          <a:xfrm>
            <a:off x="6252380" y="14263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任务指针</a:t>
            </a:r>
            <a:endParaRPr lang="zh-CN" altLang="en-US" sz="1000" dirty="0"/>
          </a:p>
        </p:txBody>
      </p:sp>
      <p:sp>
        <p:nvSpPr>
          <p:cNvPr id="762" name="矩形 761"/>
          <p:cNvSpPr/>
          <p:nvPr/>
        </p:nvSpPr>
        <p:spPr>
          <a:xfrm>
            <a:off x="7109636" y="2997993"/>
            <a:ext cx="71438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63" name="矩形 762"/>
          <p:cNvSpPr/>
          <p:nvPr/>
        </p:nvSpPr>
        <p:spPr>
          <a:xfrm>
            <a:off x="7181074" y="2926555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64" name="矩形 763"/>
          <p:cNvSpPr/>
          <p:nvPr/>
        </p:nvSpPr>
        <p:spPr>
          <a:xfrm>
            <a:off x="7252512" y="2855117"/>
            <a:ext cx="71438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65" name="矩形 764"/>
          <p:cNvSpPr/>
          <p:nvPr/>
        </p:nvSpPr>
        <p:spPr>
          <a:xfrm>
            <a:off x="7323950" y="2855117"/>
            <a:ext cx="71438" cy="214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66" name="矩形 765"/>
          <p:cNvSpPr/>
          <p:nvPr/>
        </p:nvSpPr>
        <p:spPr>
          <a:xfrm>
            <a:off x="7395388" y="2926555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67" name="矩形 766"/>
          <p:cNvSpPr/>
          <p:nvPr/>
        </p:nvSpPr>
        <p:spPr>
          <a:xfrm>
            <a:off x="7466826" y="2712241"/>
            <a:ext cx="71438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68" name="矩形 767"/>
          <p:cNvSpPr/>
          <p:nvPr/>
        </p:nvSpPr>
        <p:spPr>
          <a:xfrm>
            <a:off x="7538264" y="2997993"/>
            <a:ext cx="71438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69" name="矩形 768"/>
          <p:cNvSpPr/>
          <p:nvPr/>
        </p:nvSpPr>
        <p:spPr>
          <a:xfrm>
            <a:off x="7609702" y="2926555"/>
            <a:ext cx="71438" cy="1428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770" name="直接箭头连接符 769"/>
          <p:cNvCxnSpPr/>
          <p:nvPr/>
        </p:nvCxnSpPr>
        <p:spPr>
          <a:xfrm rot="5400000">
            <a:off x="6895322" y="2855117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接箭头连接符 770"/>
          <p:cNvCxnSpPr/>
          <p:nvPr/>
        </p:nvCxnSpPr>
        <p:spPr>
          <a:xfrm>
            <a:off x="7109636" y="3069431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Box 771"/>
          <p:cNvSpPr txBox="1"/>
          <p:nvPr/>
        </p:nvSpPr>
        <p:spPr>
          <a:xfrm>
            <a:off x="7038198" y="24264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内容指针</a:t>
            </a:r>
            <a:endParaRPr lang="zh-CN" altLang="en-US" sz="1000" dirty="0"/>
          </a:p>
        </p:txBody>
      </p:sp>
      <p:sp>
        <p:nvSpPr>
          <p:cNvPr id="773" name="TextBox 772"/>
          <p:cNvSpPr txBox="1"/>
          <p:nvPr/>
        </p:nvSpPr>
        <p:spPr>
          <a:xfrm>
            <a:off x="7395388" y="385524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循环</a:t>
            </a:r>
            <a:endParaRPr lang="en-US" altLang="zh-CN" sz="1000" dirty="0" smtClean="0"/>
          </a:p>
          <a:p>
            <a:r>
              <a:rPr lang="zh-CN" altLang="en-US" sz="1000" dirty="0" smtClean="0"/>
              <a:t>内容</a:t>
            </a:r>
            <a:endParaRPr lang="zh-CN" altLang="en-US" sz="1000" dirty="0"/>
          </a:p>
        </p:txBody>
      </p:sp>
      <p:sp>
        <p:nvSpPr>
          <p:cNvPr id="774" name="矩形 773"/>
          <p:cNvSpPr/>
          <p:nvPr/>
        </p:nvSpPr>
        <p:spPr>
          <a:xfrm>
            <a:off x="7784761" y="3640935"/>
            <a:ext cx="71438" cy="21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75" name="矩形 774"/>
          <p:cNvSpPr/>
          <p:nvPr/>
        </p:nvSpPr>
        <p:spPr>
          <a:xfrm>
            <a:off x="7856199" y="3712373"/>
            <a:ext cx="71438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76" name="矩形 775"/>
          <p:cNvSpPr/>
          <p:nvPr/>
        </p:nvSpPr>
        <p:spPr>
          <a:xfrm>
            <a:off x="7927637" y="3640935"/>
            <a:ext cx="71438" cy="214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77" name="矩形 776"/>
          <p:cNvSpPr/>
          <p:nvPr/>
        </p:nvSpPr>
        <p:spPr>
          <a:xfrm>
            <a:off x="7999075" y="3569497"/>
            <a:ext cx="7143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78" name="矩形 777"/>
          <p:cNvSpPr/>
          <p:nvPr/>
        </p:nvSpPr>
        <p:spPr>
          <a:xfrm>
            <a:off x="8070513" y="3498059"/>
            <a:ext cx="71438" cy="3571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8141951" y="3712373"/>
            <a:ext cx="71438" cy="1428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80" name="矩形 779"/>
          <p:cNvSpPr/>
          <p:nvPr/>
        </p:nvSpPr>
        <p:spPr>
          <a:xfrm>
            <a:off x="8213389" y="3783811"/>
            <a:ext cx="71438" cy="71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81" name="矩形 780"/>
          <p:cNvSpPr/>
          <p:nvPr/>
        </p:nvSpPr>
        <p:spPr>
          <a:xfrm>
            <a:off x="8284827" y="3783811"/>
            <a:ext cx="71438" cy="71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782" name="直接箭头连接符 781"/>
          <p:cNvCxnSpPr/>
          <p:nvPr/>
        </p:nvCxnSpPr>
        <p:spPr>
          <a:xfrm rot="5400000">
            <a:off x="7570447" y="3640935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箭头连接符 782"/>
          <p:cNvCxnSpPr/>
          <p:nvPr/>
        </p:nvCxnSpPr>
        <p:spPr>
          <a:xfrm>
            <a:off x="7784761" y="3855249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TextBox 783"/>
          <p:cNvSpPr txBox="1"/>
          <p:nvPr/>
        </p:nvSpPr>
        <p:spPr>
          <a:xfrm>
            <a:off x="7712529" y="32123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词汇表分布</a:t>
            </a:r>
            <a:endParaRPr lang="zh-CN" altLang="en-US" sz="1000" dirty="0"/>
          </a:p>
        </p:txBody>
      </p:sp>
      <p:sp>
        <p:nvSpPr>
          <p:cNvPr id="785" name="流程图: 联系 784"/>
          <p:cNvSpPr/>
          <p:nvPr/>
        </p:nvSpPr>
        <p:spPr>
          <a:xfrm rot="5400000">
            <a:off x="7181074" y="1783547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86" name="直接箭头连接符 785"/>
          <p:cNvCxnSpPr>
            <a:endCxn id="785" idx="6"/>
          </p:cNvCxnSpPr>
          <p:nvPr/>
        </p:nvCxnSpPr>
        <p:spPr>
          <a:xfrm rot="5400000" flipH="1" flipV="1">
            <a:off x="7145355" y="2247894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箭头连接符 786"/>
          <p:cNvCxnSpPr/>
          <p:nvPr/>
        </p:nvCxnSpPr>
        <p:spPr>
          <a:xfrm>
            <a:off x="6966760" y="1926423"/>
            <a:ext cx="21431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流程图: 联系 787"/>
          <p:cNvSpPr/>
          <p:nvPr/>
        </p:nvSpPr>
        <p:spPr>
          <a:xfrm rot="5400000">
            <a:off x="7966892" y="1783547"/>
            <a:ext cx="285752" cy="285752"/>
          </a:xfrm>
          <a:prstGeom prst="flowChartConnector">
            <a:avLst/>
          </a:prstGeom>
          <a:solidFill>
            <a:srgbClr val="FF7C8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l-GR" altLang="zh-CN" dirty="0" smtClean="0">
                <a:solidFill>
                  <a:schemeClr val="tx1"/>
                </a:solidFill>
              </a:rPr>
              <a:t>γ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89" name="直接箭头连接符 788"/>
          <p:cNvCxnSpPr/>
          <p:nvPr/>
        </p:nvCxnSpPr>
        <p:spPr>
          <a:xfrm>
            <a:off x="7466826" y="1926423"/>
            <a:ext cx="50006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直接箭头连接符 789"/>
          <p:cNvCxnSpPr/>
          <p:nvPr/>
        </p:nvCxnSpPr>
        <p:spPr>
          <a:xfrm rot="5400000" flipH="1" flipV="1">
            <a:off x="7537867" y="2640406"/>
            <a:ext cx="1143008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直接箭头连接符 790"/>
          <p:cNvCxnSpPr/>
          <p:nvPr/>
        </p:nvCxnSpPr>
        <p:spPr>
          <a:xfrm flipV="1">
            <a:off x="8252644" y="1926423"/>
            <a:ext cx="357190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矩形 791"/>
          <p:cNvSpPr/>
          <p:nvPr/>
        </p:nvSpPr>
        <p:spPr>
          <a:xfrm>
            <a:off x="8609834" y="1854985"/>
            <a:ext cx="71438" cy="214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93" name="矩形 792"/>
          <p:cNvSpPr/>
          <p:nvPr/>
        </p:nvSpPr>
        <p:spPr>
          <a:xfrm>
            <a:off x="8681272" y="1997861"/>
            <a:ext cx="70644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94" name="矩形 793"/>
          <p:cNvSpPr/>
          <p:nvPr/>
        </p:nvSpPr>
        <p:spPr>
          <a:xfrm>
            <a:off x="8752710" y="1926423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95" name="矩形 794"/>
          <p:cNvSpPr/>
          <p:nvPr/>
        </p:nvSpPr>
        <p:spPr>
          <a:xfrm>
            <a:off x="8824148" y="1783547"/>
            <a:ext cx="71438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96" name="矩形 795"/>
          <p:cNvSpPr/>
          <p:nvPr/>
        </p:nvSpPr>
        <p:spPr>
          <a:xfrm>
            <a:off x="8895586" y="1926423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97" name="矩形 796"/>
          <p:cNvSpPr/>
          <p:nvPr/>
        </p:nvSpPr>
        <p:spPr>
          <a:xfrm>
            <a:off x="8967024" y="1712109"/>
            <a:ext cx="70644" cy="3571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98" name="矩形 797"/>
          <p:cNvSpPr/>
          <p:nvPr/>
        </p:nvSpPr>
        <p:spPr>
          <a:xfrm>
            <a:off x="9038462" y="1997861"/>
            <a:ext cx="71438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99" name="矩形 798"/>
          <p:cNvSpPr/>
          <p:nvPr/>
        </p:nvSpPr>
        <p:spPr>
          <a:xfrm>
            <a:off x="9109900" y="1926423"/>
            <a:ext cx="70644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800" name="直接箭头连接符 799"/>
          <p:cNvCxnSpPr/>
          <p:nvPr/>
        </p:nvCxnSpPr>
        <p:spPr>
          <a:xfrm rot="5400000">
            <a:off x="8395520" y="1854985"/>
            <a:ext cx="428628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直接箭头连接符 800"/>
          <p:cNvCxnSpPr/>
          <p:nvPr/>
        </p:nvCxnSpPr>
        <p:spPr>
          <a:xfrm>
            <a:off x="8609834" y="2069299"/>
            <a:ext cx="71438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2" name="TextBox 801"/>
          <p:cNvSpPr txBox="1"/>
          <p:nvPr/>
        </p:nvSpPr>
        <p:spPr>
          <a:xfrm>
            <a:off x="8537602" y="142635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综合分布</a:t>
            </a:r>
            <a:endParaRPr lang="zh-CN" altLang="en-US" sz="1050" b="1" dirty="0"/>
          </a:p>
        </p:txBody>
      </p:sp>
      <p:sp>
        <p:nvSpPr>
          <p:cNvPr id="803" name="矩形 802"/>
          <p:cNvSpPr/>
          <p:nvPr/>
        </p:nvSpPr>
        <p:spPr>
          <a:xfrm rot="5400000">
            <a:off x="385560" y="5445714"/>
            <a:ext cx="360000" cy="564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流程图: 联系 803"/>
          <p:cNvSpPr/>
          <p:nvPr/>
        </p:nvSpPr>
        <p:spPr>
          <a:xfrm rot="5400000">
            <a:off x="529842" y="5301433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流程图: 联系 804"/>
          <p:cNvSpPr/>
          <p:nvPr/>
        </p:nvSpPr>
        <p:spPr>
          <a:xfrm rot="5400000">
            <a:off x="529842" y="5444309"/>
            <a:ext cx="71438" cy="564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流程图: 联系 805"/>
          <p:cNvSpPr/>
          <p:nvPr/>
        </p:nvSpPr>
        <p:spPr>
          <a:xfrm rot="5400000">
            <a:off x="529842" y="5587185"/>
            <a:ext cx="71438" cy="5643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7" name="TextBox 806"/>
          <p:cNvSpPr txBox="1"/>
          <p:nvPr/>
        </p:nvSpPr>
        <p:spPr>
          <a:xfrm>
            <a:off x="537340" y="5498323"/>
            <a:ext cx="235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600" dirty="0" smtClean="0"/>
          </a:p>
          <a:p>
            <a:r>
              <a:rPr lang="en-US" altLang="zh-CN" sz="1600" dirty="0" smtClean="0"/>
              <a:t> </a:t>
            </a:r>
          </a:p>
        </p:txBody>
      </p:sp>
      <p:sp>
        <p:nvSpPr>
          <p:cNvPr id="808" name="TextBox 807"/>
          <p:cNvSpPr txBox="1"/>
          <p:nvPr/>
        </p:nvSpPr>
        <p:spPr>
          <a:xfrm>
            <a:off x="180150" y="54037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结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果</a:t>
            </a:r>
            <a:endParaRPr lang="en-US" altLang="zh-CN" sz="1200" b="1" dirty="0" smtClean="0"/>
          </a:p>
        </p:txBody>
      </p:sp>
      <p:cxnSp>
        <p:nvCxnSpPr>
          <p:cNvPr id="809" name="直接箭头连接符 808"/>
          <p:cNvCxnSpPr/>
          <p:nvPr/>
        </p:nvCxnSpPr>
        <p:spPr>
          <a:xfrm>
            <a:off x="680216" y="5711049"/>
            <a:ext cx="6072230" cy="158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直接箭头连接符 809"/>
          <p:cNvCxnSpPr/>
          <p:nvPr/>
        </p:nvCxnSpPr>
        <p:spPr>
          <a:xfrm rot="5400000">
            <a:off x="4145753" y="5247496"/>
            <a:ext cx="928694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TextBox 810"/>
          <p:cNvSpPr txBox="1"/>
          <p:nvPr/>
        </p:nvSpPr>
        <p:spPr>
          <a:xfrm>
            <a:off x="108712" y="4262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输入</a:t>
            </a:r>
            <a:endParaRPr lang="zh-CN" altLang="en-US" sz="1400" b="1" dirty="0"/>
          </a:p>
        </p:txBody>
      </p:sp>
      <p:sp>
        <p:nvSpPr>
          <p:cNvPr id="812" name="TextBox 811"/>
          <p:cNvSpPr txBox="1"/>
          <p:nvPr/>
        </p:nvSpPr>
        <p:spPr>
          <a:xfrm>
            <a:off x="8617457" y="4262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输出</a:t>
            </a:r>
            <a:endParaRPr lang="zh-CN" altLang="en-US" sz="1400" b="1" dirty="0"/>
          </a:p>
        </p:txBody>
      </p:sp>
      <p:sp>
        <p:nvSpPr>
          <p:cNvPr id="813" name="矩形 812"/>
          <p:cNvSpPr/>
          <p:nvPr/>
        </p:nvSpPr>
        <p:spPr>
          <a:xfrm>
            <a:off x="680217" y="426225"/>
            <a:ext cx="4857784" cy="5214974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4" name="TextBox 813"/>
          <p:cNvSpPr txBox="1"/>
          <p:nvPr/>
        </p:nvSpPr>
        <p:spPr>
          <a:xfrm>
            <a:off x="680216" y="4262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编码器</a:t>
            </a:r>
            <a:endParaRPr lang="zh-CN" altLang="en-US" sz="1400" b="1" dirty="0"/>
          </a:p>
        </p:txBody>
      </p:sp>
      <p:sp>
        <p:nvSpPr>
          <p:cNvPr id="815" name="矩形 814"/>
          <p:cNvSpPr/>
          <p:nvPr/>
        </p:nvSpPr>
        <p:spPr>
          <a:xfrm>
            <a:off x="5538000" y="426225"/>
            <a:ext cx="3000396" cy="5214974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6" name="TextBox 815"/>
          <p:cNvSpPr txBox="1"/>
          <p:nvPr/>
        </p:nvSpPr>
        <p:spPr>
          <a:xfrm>
            <a:off x="5538000" y="4262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解码器</a:t>
            </a:r>
            <a:endParaRPr lang="zh-CN" altLang="en-US" sz="1400" b="1" dirty="0"/>
          </a:p>
        </p:txBody>
      </p:sp>
      <p:sp>
        <p:nvSpPr>
          <p:cNvPr id="275" name="TextBox 274"/>
          <p:cNvSpPr txBox="1"/>
          <p:nvPr/>
        </p:nvSpPr>
        <p:spPr>
          <a:xfrm>
            <a:off x="7340703" y="49663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自注意力</a:t>
            </a:r>
            <a:endParaRPr lang="zh-CN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7323950" y="132301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多指针生成</a:t>
            </a:r>
            <a:endParaRPr lang="zh-CN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PresentationFormat>自定义</PresentationFormat>
  <Paragraphs>42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</dc:creator>
  <cp:lastModifiedBy>Windows 用户</cp:lastModifiedBy>
  <cp:revision>6</cp:revision>
  <dcterms:created xsi:type="dcterms:W3CDTF">2018-12-27T08:04:30Z</dcterms:created>
  <dcterms:modified xsi:type="dcterms:W3CDTF">2018-12-27T08:54:30Z</dcterms:modified>
</cp:coreProperties>
</file>