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4536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38" y="-90"/>
      </p:cViewPr>
      <p:guideLst>
        <p:guide orient="horz" pos="2160"/>
        <p:guide pos="23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902" y="2130426"/>
            <a:ext cx="624355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1805" y="3886200"/>
            <a:ext cx="51417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325388" y="274639"/>
            <a:ext cx="165270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7268" y="274639"/>
            <a:ext cx="4835697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233" y="4406901"/>
            <a:ext cx="62435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0233" y="2906713"/>
            <a:ext cx="62435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7268" y="1600201"/>
            <a:ext cx="3244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33893" y="1600201"/>
            <a:ext cx="3244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7268" y="1535113"/>
            <a:ext cx="3245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7268" y="2174875"/>
            <a:ext cx="32454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731343" y="1535113"/>
            <a:ext cx="32467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731343" y="2174875"/>
            <a:ext cx="32467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68" y="273050"/>
            <a:ext cx="241657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1833" y="273051"/>
            <a:ext cx="4106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7268" y="1435101"/>
            <a:ext cx="241657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742" y="4800600"/>
            <a:ext cx="44072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39742" y="612775"/>
            <a:ext cx="440721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9742" y="5367338"/>
            <a:ext cx="44072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67268" y="274638"/>
            <a:ext cx="6610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7268" y="1600201"/>
            <a:ext cx="66108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7268" y="6356351"/>
            <a:ext cx="1713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09666" y="6356351"/>
            <a:ext cx="232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264177" y="6356351"/>
            <a:ext cx="1713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049" y="714356"/>
            <a:ext cx="522342" cy="38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507264" y="157151"/>
            <a:ext cx="1928827" cy="148589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36091" y="928670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50075" y="71414"/>
            <a:ext cx="5000660" cy="17145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5095" y="71435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任务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1579" y="428604"/>
            <a:ext cx="1467648" cy="119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1578703" y="214290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编码器</a:t>
            </a:r>
            <a:endParaRPr lang="zh-CN" altLang="en-US" sz="1050" dirty="0"/>
          </a:p>
        </p:txBody>
      </p:sp>
      <p:sp>
        <p:nvSpPr>
          <p:cNvPr id="33" name="矩形 32"/>
          <p:cNvSpPr/>
          <p:nvPr/>
        </p:nvSpPr>
        <p:spPr>
          <a:xfrm>
            <a:off x="3864718" y="157151"/>
            <a:ext cx="1928827" cy="148589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36157" y="214290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解码</a:t>
            </a:r>
            <a:r>
              <a:rPr lang="zh-CN" altLang="en-US" sz="1050" dirty="0" smtClean="0"/>
              <a:t>器</a:t>
            </a:r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6223" y="286708"/>
            <a:ext cx="857256" cy="125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1" name="直接箭头连接符 40"/>
          <p:cNvCxnSpPr/>
          <p:nvPr/>
        </p:nvCxnSpPr>
        <p:spPr>
          <a:xfrm>
            <a:off x="5793545" y="928670"/>
            <a:ext cx="57150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5887" y="214290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输出</a:t>
            </a:r>
            <a:endParaRPr lang="zh-CN" altLang="en-US" sz="1050" dirty="0"/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049" y="2714620"/>
            <a:ext cx="522342" cy="38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矩形 44"/>
          <p:cNvSpPr/>
          <p:nvPr/>
        </p:nvSpPr>
        <p:spPr>
          <a:xfrm>
            <a:off x="1507264" y="2157415"/>
            <a:ext cx="1928827" cy="148589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436091" y="2928934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150075" y="2071678"/>
            <a:ext cx="5000660" cy="17145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15095" y="2714620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任务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1579" y="2428868"/>
            <a:ext cx="1467648" cy="119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Box 49"/>
          <p:cNvSpPr txBox="1"/>
          <p:nvPr/>
        </p:nvSpPr>
        <p:spPr>
          <a:xfrm>
            <a:off x="1578703" y="2214554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编码器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3864718" y="2157415"/>
            <a:ext cx="1928827" cy="148589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936157" y="2214554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解码</a:t>
            </a:r>
            <a:r>
              <a:rPr lang="zh-CN" altLang="en-US" sz="1050" dirty="0" smtClean="0"/>
              <a:t>器</a:t>
            </a:r>
            <a:endParaRPr lang="zh-CN" altLang="en-US" sz="105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6223" y="2286972"/>
            <a:ext cx="857256" cy="125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4" name="直接箭头连接符 53"/>
          <p:cNvCxnSpPr/>
          <p:nvPr/>
        </p:nvCxnSpPr>
        <p:spPr>
          <a:xfrm>
            <a:off x="5793545" y="2928934"/>
            <a:ext cx="57150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15887" y="2214554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输出</a:t>
            </a:r>
            <a:endParaRPr lang="zh-CN" altLang="en-US" sz="1050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049" y="5715016"/>
            <a:ext cx="522342" cy="38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矩形 56"/>
          <p:cNvSpPr/>
          <p:nvPr/>
        </p:nvSpPr>
        <p:spPr>
          <a:xfrm>
            <a:off x="1507264" y="5157811"/>
            <a:ext cx="1928827" cy="148589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436091" y="5929330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150075" y="5072074"/>
            <a:ext cx="5000660" cy="17145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15095" y="571501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任务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1579" y="5429264"/>
            <a:ext cx="1467648" cy="119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1578703" y="5214950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编码器</a:t>
            </a:r>
            <a:endParaRPr lang="zh-CN" altLang="en-US" sz="1050" dirty="0"/>
          </a:p>
        </p:txBody>
      </p:sp>
      <p:sp>
        <p:nvSpPr>
          <p:cNvPr id="63" name="矩形 62"/>
          <p:cNvSpPr/>
          <p:nvPr/>
        </p:nvSpPr>
        <p:spPr>
          <a:xfrm>
            <a:off x="3864718" y="5157811"/>
            <a:ext cx="1928827" cy="148589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936157" y="5214950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解码</a:t>
            </a:r>
            <a:r>
              <a:rPr lang="zh-CN" altLang="en-US" sz="1050" dirty="0" smtClean="0"/>
              <a:t>器</a:t>
            </a:r>
            <a:endParaRPr lang="zh-CN" altLang="en-US" sz="1050" dirty="0"/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6223" y="5287368"/>
            <a:ext cx="857256" cy="125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6" name="直接箭头连接符 65"/>
          <p:cNvCxnSpPr/>
          <p:nvPr/>
        </p:nvCxnSpPr>
        <p:spPr>
          <a:xfrm>
            <a:off x="5793545" y="5929330"/>
            <a:ext cx="57150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15887" y="5214950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输出</a:t>
            </a:r>
            <a:endParaRPr lang="zh-CN" altLang="en-US" sz="1050" dirty="0"/>
          </a:p>
        </p:txBody>
      </p:sp>
      <p:sp>
        <p:nvSpPr>
          <p:cNvPr id="68" name="右箭头 67"/>
          <p:cNvSpPr/>
          <p:nvPr/>
        </p:nvSpPr>
        <p:spPr>
          <a:xfrm rot="5400000">
            <a:off x="2101045" y="1928802"/>
            <a:ext cx="714380" cy="142876"/>
          </a:xfrm>
          <a:prstGeom prst="rightArrow">
            <a:avLst>
              <a:gd name="adj1" fmla="val 50000"/>
              <a:gd name="adj2" fmla="val 5216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5400000">
            <a:off x="2101045" y="3929066"/>
            <a:ext cx="714380" cy="142876"/>
          </a:xfrm>
          <a:prstGeom prst="rightArrow">
            <a:avLst>
              <a:gd name="adj1" fmla="val 50000"/>
              <a:gd name="adj2" fmla="val 5216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300331" y="4233454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</a:t>
            </a:r>
            <a:r>
              <a:rPr lang="en-US" altLang="zh-CN" sz="1600" dirty="0" smtClean="0"/>
              <a:t> </a:t>
            </a:r>
            <a:endParaRPr lang="en-US" altLang="zh-CN" sz="1600" dirty="0" smtClean="0"/>
          </a:p>
        </p:txBody>
      </p:sp>
      <p:sp>
        <p:nvSpPr>
          <p:cNvPr id="71" name="右箭头 70"/>
          <p:cNvSpPr/>
          <p:nvPr/>
        </p:nvSpPr>
        <p:spPr>
          <a:xfrm rot="5400000">
            <a:off x="2101045" y="4929198"/>
            <a:ext cx="714380" cy="142876"/>
          </a:xfrm>
          <a:prstGeom prst="rightArrow">
            <a:avLst>
              <a:gd name="adj1" fmla="val 50000"/>
              <a:gd name="adj2" fmla="val 5216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86533" y="4214818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</a:t>
            </a:r>
            <a:r>
              <a:rPr lang="en-US" altLang="zh-CN" sz="1600" dirty="0" smtClean="0"/>
              <a:t> </a:t>
            </a:r>
            <a:endParaRPr lang="en-US" altLang="zh-CN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387325" y="4233454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</a:t>
            </a:r>
            <a:r>
              <a:rPr lang="en-US" altLang="zh-CN" sz="1600" dirty="0" smtClean="0"/>
              <a:t> </a:t>
            </a:r>
            <a:endParaRPr lang="en-US" altLang="zh-CN" sz="16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2458235" y="1810068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迁移</a:t>
            </a:r>
            <a:endParaRPr lang="zh-CN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458235" y="3881770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迁移</a:t>
            </a:r>
            <a:endParaRPr lang="zh-CN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458235" y="4810464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迁移</a:t>
            </a:r>
            <a:endParaRPr lang="zh-CN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PresentationFormat>自定义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2</cp:revision>
  <dcterms:created xsi:type="dcterms:W3CDTF">2018-12-27T07:39:06Z</dcterms:created>
  <dcterms:modified xsi:type="dcterms:W3CDTF">2018-12-27T07:58:49Z</dcterms:modified>
</cp:coreProperties>
</file>