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36004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90" y="-726"/>
      </p:cViewPr>
      <p:guideLst>
        <p:guide orient="horz" pos="1134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068" y="1118474"/>
            <a:ext cx="6120765" cy="771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0135" y="2040256"/>
            <a:ext cx="504063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0652" y="144186"/>
            <a:ext cx="1620203" cy="30720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045" y="144186"/>
            <a:ext cx="4740593" cy="30720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821" y="2313624"/>
            <a:ext cx="6120765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8821" y="1526025"/>
            <a:ext cx="6120765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45" y="840106"/>
            <a:ext cx="3180398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0457" y="840106"/>
            <a:ext cx="3180398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0045" y="805935"/>
            <a:ext cx="318164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0045" y="1141809"/>
            <a:ext cx="318164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57958" y="805935"/>
            <a:ext cx="318289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57958" y="1141809"/>
            <a:ext cx="318289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6" y="143351"/>
            <a:ext cx="2369046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5352" y="143352"/>
            <a:ext cx="4025503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0046" y="753428"/>
            <a:ext cx="2369046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1427" y="2520316"/>
            <a:ext cx="432054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11427" y="321707"/>
            <a:ext cx="432054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11427" y="2817853"/>
            <a:ext cx="432054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60045" y="144186"/>
            <a:ext cx="648081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0045" y="840106"/>
            <a:ext cx="648081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0045" y="3337085"/>
            <a:ext cx="168021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460308" y="3337085"/>
            <a:ext cx="228028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160645" y="3337085"/>
            <a:ext cx="168021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20" y="697222"/>
            <a:ext cx="522342" cy="38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1454487" y="940146"/>
            <a:ext cx="987538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671492" y="514341"/>
            <a:ext cx="2643206" cy="2428891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10044" y="24618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3052" y="24618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1208071" y="1192207"/>
            <a:ext cx="21431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1" idx="0"/>
          </p:cNvCxnSpPr>
          <p:nvPr/>
        </p:nvCxnSpPr>
        <p:spPr>
          <a:xfrm rot="16200000" flipH="1" flipV="1">
            <a:off x="1883456" y="659698"/>
            <a:ext cx="1" cy="11380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2420650" y="1263364"/>
            <a:ext cx="72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1426" y="728655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输</a:t>
            </a:r>
            <a:endParaRPr lang="en-US" altLang="zh-CN" sz="1050" dirty="0" smtClean="0"/>
          </a:p>
          <a:p>
            <a:r>
              <a:rPr lang="zh-CN" altLang="en-US" sz="1050" dirty="0" smtClean="0"/>
              <a:t>出</a:t>
            </a:r>
            <a:endParaRPr lang="zh-CN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171426" y="1228721"/>
            <a:ext cx="319318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</a:t>
            </a:r>
            <a:endParaRPr lang="en-US" altLang="zh-CN" sz="1050" dirty="0" smtClean="0"/>
          </a:p>
          <a:p>
            <a:r>
              <a:rPr lang="zh-CN" altLang="en-US" sz="1050" dirty="0" smtClean="0"/>
              <a:t>偶</a:t>
            </a:r>
            <a:endParaRPr lang="en-US" altLang="zh-CN" sz="1050" dirty="0" smtClean="0"/>
          </a:p>
          <a:p>
            <a:r>
              <a:rPr lang="zh-CN" altLang="en-US" sz="1050" dirty="0" smtClean="0"/>
              <a:t>协</a:t>
            </a:r>
            <a:endParaRPr lang="en-US" altLang="zh-CN" sz="1050" dirty="0" smtClean="0"/>
          </a:p>
          <a:p>
            <a:r>
              <a:rPr lang="zh-CN" altLang="en-US" sz="1050" dirty="0" smtClean="0"/>
              <a:t>同</a:t>
            </a:r>
            <a:endParaRPr lang="en-US" altLang="zh-CN" sz="1050" dirty="0" smtClean="0"/>
          </a:p>
          <a:p>
            <a:r>
              <a:rPr lang="zh-CN" altLang="en-US" sz="1050" dirty="0" smtClean="0"/>
              <a:t>注</a:t>
            </a:r>
            <a:endParaRPr lang="en-US" altLang="zh-CN" sz="1050" dirty="0" smtClean="0"/>
          </a:p>
          <a:p>
            <a:r>
              <a:rPr lang="zh-CN" altLang="en-US" sz="1050" dirty="0" smtClean="0"/>
              <a:t>意</a:t>
            </a:r>
            <a:endParaRPr lang="en-US" altLang="zh-CN" sz="1050" dirty="0" smtClean="0"/>
          </a:p>
          <a:p>
            <a:r>
              <a:rPr lang="zh-CN" altLang="en-US" sz="1050" dirty="0" smtClean="0"/>
              <a:t>力</a:t>
            </a:r>
            <a:endParaRPr lang="zh-CN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1100120" y="122872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3128" y="122872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582" y="697222"/>
            <a:ext cx="522342" cy="38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4954949" y="940146"/>
            <a:ext cx="987538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矩形 44"/>
          <p:cNvSpPr/>
          <p:nvPr/>
        </p:nvSpPr>
        <p:spPr>
          <a:xfrm>
            <a:off x="4029078" y="514341"/>
            <a:ext cx="2643206" cy="2428891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0506" y="24618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53514" y="24618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4708533" y="1192207"/>
            <a:ext cx="21431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2" idx="0"/>
          </p:cNvCxnSpPr>
          <p:nvPr/>
        </p:nvCxnSpPr>
        <p:spPr>
          <a:xfrm rot="16200000" flipH="1" flipV="1">
            <a:off x="5383918" y="659698"/>
            <a:ext cx="1" cy="11380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5921112" y="1263364"/>
            <a:ext cx="72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00582" y="122872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43590" y="122872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39" name="右箭头 38"/>
          <p:cNvSpPr/>
          <p:nvPr/>
        </p:nvSpPr>
        <p:spPr>
          <a:xfrm>
            <a:off x="3171822" y="1871663"/>
            <a:ext cx="1071570" cy="285752"/>
          </a:xfrm>
          <a:prstGeom prst="rightArrow">
            <a:avLst>
              <a:gd name="adj1" fmla="val 50000"/>
              <a:gd name="adj2" fmla="val 5216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600186" y="3046507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任务一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5100648" y="3046507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任务二</a:t>
            </a:r>
            <a:endParaRPr lang="zh-CN" alt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171426" y="2514605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输</a:t>
            </a:r>
            <a:endParaRPr lang="en-US" altLang="zh-CN" sz="1050" dirty="0" smtClean="0"/>
          </a:p>
          <a:p>
            <a:r>
              <a:rPr lang="zh-CN" altLang="en-US" sz="1050" dirty="0" smtClean="0"/>
              <a:t>入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PresentationFormat>自定义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2</cp:revision>
  <dcterms:created xsi:type="dcterms:W3CDTF">2018-12-26T08:59:03Z</dcterms:created>
  <dcterms:modified xsi:type="dcterms:W3CDTF">2018-12-27T07:58:45Z</dcterms:modified>
</cp:coreProperties>
</file>