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-426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18474"/>
            <a:ext cx="7772400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2" y="11250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 </a:t>
            </a:r>
            <a:r>
              <a:rPr lang="zh-CN" altLang="en-US" b="1" dirty="0" smtClean="0"/>
              <a:t>：芝加哥的威利斯大厦有多少层？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585779"/>
          <a:ext cx="7500990" cy="113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72"/>
                <a:gridCol w="2599353"/>
                <a:gridCol w="1559612"/>
                <a:gridCol w="1105349"/>
                <a:gridCol w="751332"/>
                <a:gridCol w="742672"/>
              </a:tblGrid>
              <a:tr h="37981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Location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Height(ft)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Floor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Year</a:t>
                      </a:r>
                      <a:endParaRPr lang="zh-CN" altLang="en-US" sz="1800" dirty="0"/>
                    </a:p>
                  </a:txBody>
                  <a:tcPr marT="24003" marB="24003"/>
                </a:tc>
              </a:tr>
              <a:tr h="37981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 World Trade Center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New York City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1,776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104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2014</a:t>
                      </a:r>
                      <a:endParaRPr lang="zh-CN" altLang="en-US" sz="1800" dirty="0"/>
                    </a:p>
                  </a:txBody>
                  <a:tcPr marT="24003" marB="24003"/>
                </a:tc>
              </a:tr>
              <a:tr h="37981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Willis Tower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Chicago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1,451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108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1974</a:t>
                      </a:r>
                      <a:endParaRPr lang="zh-CN" altLang="en-US" sz="1800" dirty="0"/>
                    </a:p>
                  </a:txBody>
                  <a:tcPr marT="24003" marB="2400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1846124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中间结果：</a:t>
            </a:r>
            <a:r>
              <a:rPr lang="en-US" altLang="zh-CN" b="1" dirty="0" smtClean="0"/>
              <a:t>How </a:t>
            </a:r>
            <a:r>
              <a:rPr lang="en-US" altLang="zh-CN" b="1" dirty="0" smtClean="0"/>
              <a:t> many  </a:t>
            </a:r>
            <a:r>
              <a:rPr lang="en-US" altLang="zh-CN" b="1" dirty="0" smtClean="0">
                <a:solidFill>
                  <a:srgbClr val="0070C0"/>
                </a:solidFill>
              </a:rPr>
              <a:t>floors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 does  the  </a:t>
            </a:r>
            <a:r>
              <a:rPr lang="en-US" altLang="zh-CN" b="1" dirty="0" smtClean="0">
                <a:solidFill>
                  <a:srgbClr val="0070C0"/>
                </a:solidFill>
              </a:rPr>
              <a:t>Willis  Tower  </a:t>
            </a:r>
            <a:r>
              <a:rPr lang="en-US" altLang="zh-CN" b="1" dirty="0" smtClean="0"/>
              <a:t>in  </a:t>
            </a:r>
            <a:r>
              <a:rPr lang="en-US" altLang="zh-CN" b="1" dirty="0" smtClean="0">
                <a:solidFill>
                  <a:srgbClr val="0070C0"/>
                </a:solidFill>
              </a:rPr>
              <a:t>Chicago</a:t>
            </a:r>
            <a:r>
              <a:rPr lang="en-US" altLang="zh-CN" b="1" dirty="0" smtClean="0"/>
              <a:t>  </a:t>
            </a:r>
            <a:r>
              <a:rPr lang="en-US" altLang="zh-CN" b="1" dirty="0" smtClean="0"/>
              <a:t>have?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输出 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SELECT</a:t>
            </a:r>
            <a:r>
              <a:rPr lang="en-US" altLang="zh-CN" b="1" dirty="0" smtClean="0"/>
              <a:t> ‘Floor’ </a:t>
            </a:r>
            <a:r>
              <a:rPr lang="en-US" altLang="zh-CN" b="1" dirty="0" smtClean="0">
                <a:solidFill>
                  <a:srgbClr val="FF0000"/>
                </a:solidFill>
              </a:rPr>
              <a:t>WHERE</a:t>
            </a:r>
            <a:r>
              <a:rPr lang="en-US" altLang="zh-CN" b="1" dirty="0" smtClean="0"/>
              <a:t> Name=‘</a:t>
            </a:r>
            <a:r>
              <a:rPr lang="en-US" altLang="zh-CN" b="1" dirty="0" smtClean="0">
                <a:solidFill>
                  <a:srgbClr val="0070C0"/>
                </a:solidFill>
              </a:rPr>
              <a:t>Willis Tower</a:t>
            </a:r>
            <a:r>
              <a:rPr lang="en-US" altLang="zh-CN" b="1" dirty="0" smtClean="0"/>
              <a:t>’ </a:t>
            </a:r>
            <a:r>
              <a:rPr lang="en-US" altLang="zh-CN" b="1" dirty="0" smtClean="0">
                <a:solidFill>
                  <a:srgbClr val="FF0000"/>
                </a:solidFill>
              </a:rPr>
              <a:t>AND</a:t>
            </a:r>
            <a:r>
              <a:rPr lang="en-US" altLang="zh-CN" b="1" dirty="0" smtClean="0"/>
              <a:t> Location=‘</a:t>
            </a:r>
            <a:r>
              <a:rPr lang="en-US" altLang="zh-CN" b="1" dirty="0" smtClean="0">
                <a:solidFill>
                  <a:srgbClr val="0070C0"/>
                </a:solidFill>
              </a:rPr>
              <a:t>Chicago</a:t>
            </a:r>
            <a:r>
              <a:rPr lang="en-US" altLang="zh-CN" b="1" dirty="0" smtClean="0"/>
              <a:t>’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执行结果：</a:t>
            </a:r>
            <a:r>
              <a:rPr lang="en-US" altLang="zh-CN" b="1" dirty="0" smtClean="0"/>
              <a:t>108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</Words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8</cp:revision>
  <dcterms:created xsi:type="dcterms:W3CDTF">2018-11-05T10:23:24Z</dcterms:created>
  <dcterms:modified xsi:type="dcterms:W3CDTF">2018-11-21T06:01:46Z</dcterms:modified>
</cp:coreProperties>
</file>