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004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8" y="-378"/>
      </p:cViewPr>
      <p:guideLst>
        <p:guide orient="horz" pos="1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18474"/>
            <a:ext cx="7772400" cy="771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040255"/>
            <a:ext cx="64008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4185"/>
            <a:ext cx="2057400" cy="30720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4185"/>
            <a:ext cx="6019800" cy="30720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526025"/>
            <a:ext cx="7772400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40105"/>
            <a:ext cx="4038600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0105"/>
            <a:ext cx="4038600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05935"/>
            <a:ext cx="404018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141810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805935"/>
            <a:ext cx="4041775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141810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143351"/>
            <a:ext cx="300831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3352"/>
            <a:ext cx="511175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753428"/>
            <a:ext cx="300831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2520316"/>
            <a:ext cx="548640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2817853"/>
            <a:ext cx="548640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822960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3337084"/>
            <a:ext cx="2895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0"/>
            <a:ext cx="53981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示例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zh-CN" altLang="en-US" b="1" dirty="0" smtClean="0"/>
              <a:t>中文</a:t>
            </a:r>
            <a:r>
              <a:rPr lang="zh-CN" altLang="en-US" b="1" dirty="0" smtClean="0"/>
              <a:t> </a:t>
            </a:r>
            <a:r>
              <a:rPr lang="zh-CN" altLang="en-US" b="1" dirty="0" smtClean="0"/>
              <a:t>：有多少来自约克大学的</a:t>
            </a:r>
            <a:r>
              <a:rPr lang="en-US" altLang="zh-CN" b="1" dirty="0" smtClean="0"/>
              <a:t>CFL</a:t>
            </a:r>
            <a:r>
              <a:rPr lang="zh-CN" altLang="en-US" b="1" dirty="0" smtClean="0"/>
              <a:t>球队？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英文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How many CFL teams are from York </a:t>
            </a:r>
            <a:r>
              <a:rPr lang="en-US" altLang="zh-CN" b="1" u="sng" dirty="0" smtClean="0"/>
              <a:t>University</a:t>
            </a:r>
            <a:r>
              <a:rPr lang="en-US" altLang="zh-CN" b="1" dirty="0" smtClean="0"/>
              <a:t>?</a:t>
            </a:r>
          </a:p>
          <a:p>
            <a:r>
              <a:rPr lang="en-US" altLang="zh-CN" b="1" dirty="0" smtClean="0"/>
              <a:t> </a:t>
            </a:r>
            <a:r>
              <a:rPr lang="en-US" altLang="zh-CN" b="1" dirty="0" smtClean="0"/>
              <a:t>             How many CFL teams are from York </a:t>
            </a:r>
            <a:r>
              <a:rPr lang="en-US" altLang="zh-CN" b="1" u="sng" dirty="0" smtClean="0"/>
              <a:t>College</a:t>
            </a:r>
            <a:r>
              <a:rPr lang="en-US" altLang="zh-CN" b="1" dirty="0" smtClean="0"/>
              <a:t>?</a:t>
            </a:r>
          </a:p>
          <a:p>
            <a:r>
              <a:rPr lang="en-US" altLang="zh-CN" b="1" dirty="0" smtClean="0"/>
              <a:t>	</a:t>
            </a:r>
            <a:endParaRPr lang="zh-CN" altLang="en-US" b="1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7158" y="657217"/>
          <a:ext cx="7072362" cy="37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182"/>
                <a:gridCol w="1866692"/>
                <a:gridCol w="1718518"/>
                <a:gridCol w="1321937"/>
                <a:gridCol w="1388033"/>
              </a:tblGrid>
              <a:tr h="379812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Pick#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CFL team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Player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Position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College</a:t>
                      </a:r>
                      <a:endParaRPr lang="zh-CN" altLang="en-US" sz="1800" dirty="0"/>
                    </a:p>
                  </a:txBody>
                  <a:tcPr marT="24003" marB="24003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1800225"/>
            <a:ext cx="64490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示例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zh-CN" altLang="en-US" b="1" dirty="0" smtClean="0"/>
              <a:t>中文</a:t>
            </a:r>
            <a:r>
              <a:rPr lang="zh-CN" altLang="en-US" b="1" dirty="0" smtClean="0"/>
              <a:t> </a:t>
            </a:r>
            <a:r>
              <a:rPr lang="zh-CN" altLang="en-US" b="1" dirty="0" smtClean="0"/>
              <a:t>：芝加哥的威利斯大厦有多少</a:t>
            </a:r>
            <a:r>
              <a:rPr lang="zh-CN" altLang="en-US" b="1" dirty="0" smtClean="0"/>
              <a:t>层？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英文：</a:t>
            </a:r>
            <a:r>
              <a:rPr lang="en-US" altLang="zh-CN" b="1" dirty="0" smtClean="0"/>
              <a:t> How many </a:t>
            </a:r>
            <a:r>
              <a:rPr lang="en-US" altLang="zh-CN" b="1" u="sng" dirty="0" smtClean="0"/>
              <a:t>layers</a:t>
            </a:r>
            <a:r>
              <a:rPr lang="en-US" altLang="zh-CN" b="1" dirty="0" smtClean="0"/>
              <a:t> are there in the Willis Tower in Chicago</a:t>
            </a:r>
            <a:r>
              <a:rPr lang="en-US" altLang="zh-CN" b="1" dirty="0" smtClean="0"/>
              <a:t>?</a:t>
            </a:r>
          </a:p>
          <a:p>
            <a:r>
              <a:rPr lang="en-US" altLang="zh-CN" b="1" dirty="0" smtClean="0"/>
              <a:t>              </a:t>
            </a:r>
            <a:r>
              <a:rPr lang="en-US" altLang="zh-CN" b="1" dirty="0" smtClean="0"/>
              <a:t>How many </a:t>
            </a:r>
            <a:r>
              <a:rPr lang="en-US" altLang="zh-CN" b="1" u="sng" dirty="0" smtClean="0"/>
              <a:t>floors</a:t>
            </a:r>
            <a:r>
              <a:rPr lang="en-US" altLang="zh-CN" b="1" dirty="0" smtClean="0"/>
              <a:t> does the Willis Tower in Chicago have? </a:t>
            </a:r>
            <a:endParaRPr lang="zh-CN" altLang="en-US" b="1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7158" y="2487816"/>
          <a:ext cx="7072362" cy="379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182"/>
                <a:gridCol w="1866692"/>
                <a:gridCol w="1718518"/>
                <a:gridCol w="1321937"/>
                <a:gridCol w="1388033"/>
              </a:tblGrid>
              <a:tr h="379812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Rank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Name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Location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Height(ft)</a:t>
                      </a:r>
                      <a:endParaRPr lang="zh-CN" altLang="en-US" sz="1800" dirty="0"/>
                    </a:p>
                  </a:txBody>
                  <a:tcPr marT="24003" marB="240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Floor</a:t>
                      </a:r>
                      <a:endParaRPr lang="zh-CN" altLang="en-US" sz="1800" dirty="0"/>
                    </a:p>
                  </a:txBody>
                  <a:tcPr marT="24003" marB="24003"/>
                </a:tc>
              </a:tr>
            </a:tbl>
          </a:graphicData>
        </a:graphic>
      </p:graphicFrame>
      <p:sp>
        <p:nvSpPr>
          <p:cNvPr id="10" name="乘号 9"/>
          <p:cNvSpPr/>
          <p:nvPr/>
        </p:nvSpPr>
        <p:spPr>
          <a:xfrm>
            <a:off x="5585978" y="1071657"/>
            <a:ext cx="500066" cy="42862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减号 10"/>
          <p:cNvSpPr/>
          <p:nvPr/>
        </p:nvSpPr>
        <p:spPr>
          <a:xfrm rot="2528915">
            <a:off x="5656417" y="1304427"/>
            <a:ext cx="229267" cy="552460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减号 11"/>
          <p:cNvSpPr/>
          <p:nvPr/>
        </p:nvSpPr>
        <p:spPr>
          <a:xfrm rot="18513836">
            <a:off x="5669425" y="1293065"/>
            <a:ext cx="624455" cy="500066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/>
          <p:cNvSpPr/>
          <p:nvPr/>
        </p:nvSpPr>
        <p:spPr>
          <a:xfrm>
            <a:off x="6643702" y="2871795"/>
            <a:ext cx="500066" cy="42862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减号 13"/>
          <p:cNvSpPr/>
          <p:nvPr/>
        </p:nvSpPr>
        <p:spPr>
          <a:xfrm rot="2528915">
            <a:off x="6714141" y="3104565"/>
            <a:ext cx="229267" cy="552460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减号 14"/>
          <p:cNvSpPr/>
          <p:nvPr/>
        </p:nvSpPr>
        <p:spPr>
          <a:xfrm rot="18513836">
            <a:off x="6727149" y="3093203"/>
            <a:ext cx="624455" cy="500066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88</Words>
  <PresentationFormat>自定义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11</cp:revision>
  <dcterms:created xsi:type="dcterms:W3CDTF">2018-11-05T10:23:24Z</dcterms:created>
  <dcterms:modified xsi:type="dcterms:W3CDTF">2018-11-21T07:52:23Z</dcterms:modified>
</cp:coreProperties>
</file>