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004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60" y="-282"/>
      </p:cViewPr>
      <p:guideLst>
        <p:guide orient="horz" pos="1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18474"/>
            <a:ext cx="7772400" cy="771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4185"/>
            <a:ext cx="2057400" cy="30720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4185"/>
            <a:ext cx="6019800" cy="30720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526025"/>
            <a:ext cx="7772400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40105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0105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141810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805935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141810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143351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3352"/>
            <a:ext cx="511175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753428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2520316"/>
            <a:ext cx="54864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2817853"/>
            <a:ext cx="548640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822960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3337084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371465"/>
            <a:ext cx="25717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任务（</a:t>
            </a:r>
            <a:r>
              <a:rPr lang="en-US" altLang="zh-CN" b="1" u="sng" dirty="0" smtClean="0"/>
              <a:t>Task</a:t>
            </a:r>
            <a:r>
              <a:rPr lang="zh-CN" altLang="en-US" b="1" u="sng" dirty="0" smtClean="0"/>
              <a:t>）</a:t>
            </a:r>
            <a:endParaRPr lang="en-US" altLang="zh-CN" b="1" u="sng" dirty="0" smtClean="0"/>
          </a:p>
          <a:p>
            <a:endParaRPr lang="en-US" dirty="0" smtClean="0"/>
          </a:p>
          <a:p>
            <a:r>
              <a:rPr lang="en-US" dirty="0" smtClean="0"/>
              <a:t>What is the translation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altLang="zh-CN" dirty="0" smtClean="0"/>
              <a:t>Chinese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English?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is the </a:t>
            </a:r>
            <a:r>
              <a:rPr lang="en-US" dirty="0" smtClean="0"/>
              <a:t>translation  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English to SQL? </a:t>
            </a:r>
            <a:endParaRPr lang="en-US" altLang="zh-CN" b="1" u="sng" dirty="0" smtClean="0"/>
          </a:p>
          <a:p>
            <a:endParaRPr lang="zh-CN" alt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1802" y="371465"/>
            <a:ext cx="30220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 smtClean="0"/>
              <a:t>内容（</a:t>
            </a:r>
            <a:r>
              <a:rPr lang="en-US" altLang="zh-CN" b="1" u="sng" dirty="0" smtClean="0"/>
              <a:t>Content</a:t>
            </a:r>
            <a:r>
              <a:rPr lang="zh-CN" altLang="en-US" b="1" u="sng" dirty="0" smtClean="0"/>
              <a:t>）</a:t>
            </a:r>
            <a:endParaRPr lang="en-US" altLang="zh-CN" b="1" u="sng" dirty="0" smtClean="0"/>
          </a:p>
          <a:p>
            <a:endParaRPr lang="en-US" altLang="zh-CN" b="1" u="sng" dirty="0" smtClean="0"/>
          </a:p>
          <a:p>
            <a:r>
              <a:rPr lang="zh-CN" altLang="en-US" dirty="0" smtClean="0"/>
              <a:t>告诉我南澳有</a:t>
            </a:r>
            <a:r>
              <a:rPr lang="zh-CN" altLang="en-US" dirty="0" smtClean="0"/>
              <a:t>哪些注意要点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table has column names…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Tell me what the notes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are for South Australia </a:t>
            </a:r>
            <a:endParaRPr lang="en-US" altLang="zh-CN" b="1" u="sng" dirty="0" smtClean="0"/>
          </a:p>
          <a:p>
            <a:endParaRPr lang="zh-CN" alt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371465"/>
            <a:ext cx="24567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 smtClean="0"/>
              <a:t>结果（</a:t>
            </a:r>
            <a:r>
              <a:rPr lang="en-US" altLang="zh-CN" b="1" u="sng" dirty="0" smtClean="0"/>
              <a:t>Result</a:t>
            </a:r>
            <a:r>
              <a:rPr lang="zh-CN" altLang="en-US" b="1" u="sng" dirty="0" smtClean="0"/>
              <a:t>） </a:t>
            </a:r>
            <a:endParaRPr lang="en-US" altLang="zh-CN" b="1" u="sng" dirty="0" smtClean="0"/>
          </a:p>
          <a:p>
            <a:endParaRPr lang="en-US" altLang="zh-CN" b="1" u="sng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Tell me what the notes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are for South </a:t>
            </a:r>
            <a:r>
              <a:rPr lang="en-US" dirty="0" smtClean="0">
                <a:solidFill>
                  <a:srgbClr val="0070C0"/>
                </a:solidFill>
              </a:rPr>
              <a:t>Australia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smtClean="0">
                <a:solidFill>
                  <a:srgbClr val="FF0000"/>
                </a:solidFill>
              </a:rPr>
              <a:t>notes from table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WHERE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‘Current Slogan’ =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‘South Australia 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</Words>
  <PresentationFormat>自定义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10</cp:revision>
  <dcterms:created xsi:type="dcterms:W3CDTF">2018-11-05T10:23:24Z</dcterms:created>
  <dcterms:modified xsi:type="dcterms:W3CDTF">2018-11-21T08:19:56Z</dcterms:modified>
</cp:coreProperties>
</file>