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744913" cy="1817688"/>
  <p:notesSz cx="6858000" cy="9144000"/>
  <p:defaultTextStyle>
    <a:defPPr>
      <a:defRPr lang="zh-CN"/>
    </a:defPPr>
    <a:lvl1pPr marL="0" algn="l" defTabSz="31781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58908" algn="l" defTabSz="31781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317816" algn="l" defTabSz="31781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76724" algn="l" defTabSz="31781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635633" algn="l" defTabSz="31781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94541" algn="l" defTabSz="31781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953449" algn="l" defTabSz="31781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112357" algn="l" defTabSz="31781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271266" algn="l" defTabSz="31781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200" d="100"/>
          <a:sy n="200" d="100"/>
        </p:scale>
        <p:origin x="-1500" y="-414"/>
      </p:cViewPr>
      <p:guideLst>
        <p:guide orient="horz" pos="573"/>
        <p:guide pos="11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0869" y="564662"/>
            <a:ext cx="3183176" cy="389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1738" y="1030024"/>
            <a:ext cx="2621439" cy="464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8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7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6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35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94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53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12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71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715063" y="72792"/>
            <a:ext cx="842605" cy="15509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7247" y="72792"/>
            <a:ext cx="2465401" cy="15509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5822" y="1168033"/>
            <a:ext cx="3183176" cy="361013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95822" y="770414"/>
            <a:ext cx="3183176" cy="397619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890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1781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7672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3563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9454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5344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11235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27126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7246" y="424128"/>
            <a:ext cx="1654003" cy="1199590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903664" y="424128"/>
            <a:ext cx="1654003" cy="1199590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7245" y="406876"/>
            <a:ext cx="1654654" cy="16956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8908" indent="0">
              <a:buNone/>
              <a:defRPr sz="700" b="1"/>
            </a:lvl2pPr>
            <a:lvl3pPr marL="317816" indent="0">
              <a:buNone/>
              <a:defRPr sz="600" b="1"/>
            </a:lvl3pPr>
            <a:lvl4pPr marL="476724" indent="0">
              <a:buNone/>
              <a:defRPr sz="500" b="1"/>
            </a:lvl4pPr>
            <a:lvl5pPr marL="635633" indent="0">
              <a:buNone/>
              <a:defRPr sz="500" b="1"/>
            </a:lvl5pPr>
            <a:lvl6pPr marL="794541" indent="0">
              <a:buNone/>
              <a:defRPr sz="500" b="1"/>
            </a:lvl6pPr>
            <a:lvl7pPr marL="953449" indent="0">
              <a:buNone/>
              <a:defRPr sz="500" b="1"/>
            </a:lvl7pPr>
            <a:lvl8pPr marL="1112357" indent="0">
              <a:buNone/>
              <a:defRPr sz="500" b="1"/>
            </a:lvl8pPr>
            <a:lvl9pPr marL="1271266" indent="0">
              <a:buNone/>
              <a:defRPr sz="5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87245" y="576442"/>
            <a:ext cx="1654654" cy="1047275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902365" y="406876"/>
            <a:ext cx="1655304" cy="16956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8908" indent="0">
              <a:buNone/>
              <a:defRPr sz="700" b="1"/>
            </a:lvl2pPr>
            <a:lvl3pPr marL="317816" indent="0">
              <a:buNone/>
              <a:defRPr sz="600" b="1"/>
            </a:lvl3pPr>
            <a:lvl4pPr marL="476724" indent="0">
              <a:buNone/>
              <a:defRPr sz="500" b="1"/>
            </a:lvl4pPr>
            <a:lvl5pPr marL="635633" indent="0">
              <a:buNone/>
              <a:defRPr sz="500" b="1"/>
            </a:lvl5pPr>
            <a:lvl6pPr marL="794541" indent="0">
              <a:buNone/>
              <a:defRPr sz="500" b="1"/>
            </a:lvl6pPr>
            <a:lvl7pPr marL="953449" indent="0">
              <a:buNone/>
              <a:defRPr sz="500" b="1"/>
            </a:lvl7pPr>
            <a:lvl8pPr marL="1112357" indent="0">
              <a:buNone/>
              <a:defRPr sz="500" b="1"/>
            </a:lvl8pPr>
            <a:lvl9pPr marL="1271266" indent="0">
              <a:buNone/>
              <a:defRPr sz="5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902365" y="576442"/>
            <a:ext cx="1655304" cy="1047275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247" y="72371"/>
            <a:ext cx="1232051" cy="307997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4157" y="72372"/>
            <a:ext cx="2093510" cy="1551347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7247" y="380369"/>
            <a:ext cx="1232051" cy="1243349"/>
          </a:xfrm>
        </p:spPr>
        <p:txBody>
          <a:bodyPr/>
          <a:lstStyle>
            <a:lvl1pPr marL="0" indent="0">
              <a:buNone/>
              <a:defRPr sz="500"/>
            </a:lvl1pPr>
            <a:lvl2pPr marL="158908" indent="0">
              <a:buNone/>
              <a:defRPr sz="400"/>
            </a:lvl2pPr>
            <a:lvl3pPr marL="317816" indent="0">
              <a:buNone/>
              <a:defRPr sz="400"/>
            </a:lvl3pPr>
            <a:lvl4pPr marL="476724" indent="0">
              <a:buNone/>
              <a:defRPr sz="300"/>
            </a:lvl4pPr>
            <a:lvl5pPr marL="635633" indent="0">
              <a:buNone/>
              <a:defRPr sz="300"/>
            </a:lvl5pPr>
            <a:lvl6pPr marL="794541" indent="0">
              <a:buNone/>
              <a:defRPr sz="300"/>
            </a:lvl6pPr>
            <a:lvl7pPr marL="953449" indent="0">
              <a:buNone/>
              <a:defRPr sz="300"/>
            </a:lvl7pPr>
            <a:lvl8pPr marL="1112357" indent="0">
              <a:buNone/>
              <a:defRPr sz="300"/>
            </a:lvl8pPr>
            <a:lvl9pPr marL="1271266" indent="0">
              <a:buNone/>
              <a:defRPr sz="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030" y="1272382"/>
            <a:ext cx="2246948" cy="150212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34030" y="162414"/>
            <a:ext cx="2246948" cy="1090613"/>
          </a:xfrm>
        </p:spPr>
        <p:txBody>
          <a:bodyPr/>
          <a:lstStyle>
            <a:lvl1pPr marL="0" indent="0">
              <a:buNone/>
              <a:defRPr sz="1100"/>
            </a:lvl1pPr>
            <a:lvl2pPr marL="158908" indent="0">
              <a:buNone/>
              <a:defRPr sz="1000"/>
            </a:lvl2pPr>
            <a:lvl3pPr marL="317816" indent="0">
              <a:buNone/>
              <a:defRPr sz="800"/>
            </a:lvl3pPr>
            <a:lvl4pPr marL="476724" indent="0">
              <a:buNone/>
              <a:defRPr sz="700"/>
            </a:lvl4pPr>
            <a:lvl5pPr marL="635633" indent="0">
              <a:buNone/>
              <a:defRPr sz="700"/>
            </a:lvl5pPr>
            <a:lvl6pPr marL="794541" indent="0">
              <a:buNone/>
              <a:defRPr sz="700"/>
            </a:lvl6pPr>
            <a:lvl7pPr marL="953449" indent="0">
              <a:buNone/>
              <a:defRPr sz="700"/>
            </a:lvl7pPr>
            <a:lvl8pPr marL="1112357" indent="0">
              <a:buNone/>
              <a:defRPr sz="700"/>
            </a:lvl8pPr>
            <a:lvl9pPr marL="1271266" indent="0">
              <a:buNone/>
              <a:defRPr sz="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030" y="1422593"/>
            <a:ext cx="2246948" cy="213326"/>
          </a:xfrm>
        </p:spPr>
        <p:txBody>
          <a:bodyPr/>
          <a:lstStyle>
            <a:lvl1pPr marL="0" indent="0">
              <a:buNone/>
              <a:defRPr sz="500"/>
            </a:lvl1pPr>
            <a:lvl2pPr marL="158908" indent="0">
              <a:buNone/>
              <a:defRPr sz="400"/>
            </a:lvl2pPr>
            <a:lvl3pPr marL="317816" indent="0">
              <a:buNone/>
              <a:defRPr sz="400"/>
            </a:lvl3pPr>
            <a:lvl4pPr marL="476724" indent="0">
              <a:buNone/>
              <a:defRPr sz="300"/>
            </a:lvl4pPr>
            <a:lvl5pPr marL="635633" indent="0">
              <a:buNone/>
              <a:defRPr sz="300"/>
            </a:lvl5pPr>
            <a:lvl6pPr marL="794541" indent="0">
              <a:buNone/>
              <a:defRPr sz="300"/>
            </a:lvl6pPr>
            <a:lvl7pPr marL="953449" indent="0">
              <a:buNone/>
              <a:defRPr sz="300"/>
            </a:lvl7pPr>
            <a:lvl8pPr marL="1112357" indent="0">
              <a:buNone/>
              <a:defRPr sz="300"/>
            </a:lvl8pPr>
            <a:lvl9pPr marL="1271266" indent="0">
              <a:buNone/>
              <a:defRPr sz="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87247" y="72792"/>
            <a:ext cx="3370422" cy="302948"/>
          </a:xfrm>
          <a:prstGeom prst="rect">
            <a:avLst/>
          </a:prstGeom>
        </p:spPr>
        <p:txBody>
          <a:bodyPr vert="horz" lIns="31782" tIns="15891" rIns="31782" bIns="15891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7247" y="424128"/>
            <a:ext cx="3370422" cy="1199590"/>
          </a:xfrm>
          <a:prstGeom prst="rect">
            <a:avLst/>
          </a:prstGeom>
        </p:spPr>
        <p:txBody>
          <a:bodyPr vert="horz" lIns="31782" tIns="15891" rIns="31782" bIns="1589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87247" y="1684728"/>
            <a:ext cx="873813" cy="96775"/>
          </a:xfrm>
          <a:prstGeom prst="rect">
            <a:avLst/>
          </a:prstGeom>
        </p:spPr>
        <p:txBody>
          <a:bodyPr vert="horz" lIns="31782" tIns="15891" rIns="31782" bIns="15891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79513" y="1684728"/>
            <a:ext cx="1185889" cy="96775"/>
          </a:xfrm>
          <a:prstGeom prst="rect">
            <a:avLst/>
          </a:prstGeom>
        </p:spPr>
        <p:txBody>
          <a:bodyPr vert="horz" lIns="31782" tIns="15891" rIns="31782" bIns="15891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683854" y="1684728"/>
            <a:ext cx="873813" cy="96775"/>
          </a:xfrm>
          <a:prstGeom prst="rect">
            <a:avLst/>
          </a:prstGeom>
        </p:spPr>
        <p:txBody>
          <a:bodyPr vert="horz" lIns="31782" tIns="15891" rIns="31782" bIns="15891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7816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181" indent="-119181" algn="l" defTabSz="31781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58226" indent="-99317" algn="l" defTabSz="317816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97271" indent="-79454" algn="l" defTabSz="317816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56179" indent="-79454" algn="l" defTabSz="317816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15087" indent="-79454" algn="l" defTabSz="317816" rtl="0" eaLnBrk="1" latinLnBrk="0" hangingPunct="1">
        <a:spcBef>
          <a:spcPct val="20000"/>
        </a:spcBef>
        <a:buFont typeface="Arial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73995" indent="-79454" algn="l" defTabSz="317816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32903" indent="-79454" algn="l" defTabSz="317816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91811" indent="-79454" algn="l" defTabSz="317816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50719" indent="-79454" algn="l" defTabSz="317816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1781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8908" algn="l" defTabSz="31781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17816" algn="l" defTabSz="31781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76724" algn="l" defTabSz="31781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35633" algn="l" defTabSz="31781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94541" algn="l" defTabSz="31781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53449" algn="l" defTabSz="31781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12357" algn="l" defTabSz="31781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71266" algn="l" defTabSz="31781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s://cdn-images-1.medium.com/max/600/1*Mz0a4EEsdJYsbvf5M_u-S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382" y="194464"/>
            <a:ext cx="3181919" cy="1357322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157944" y="337340"/>
            <a:ext cx="571504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7944" y="765968"/>
            <a:ext cx="571504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3696" y="1408910"/>
            <a:ext cx="571504" cy="3056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586704" y="1194596"/>
            <a:ext cx="92869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443828" y="1337472"/>
            <a:ext cx="571504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00886" y="123026"/>
            <a:ext cx="92869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872456" y="265902"/>
            <a:ext cx="571504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729580" y="837406"/>
            <a:ext cx="357190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086902" y="765968"/>
            <a:ext cx="285752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00820" y="480216"/>
            <a:ext cx="4286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/>
              <a:t>树突</a:t>
            </a:r>
            <a:endParaRPr lang="zh-CN" altLang="en-US" sz="7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729580" y="765968"/>
            <a:ext cx="4286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/>
              <a:t>轴突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3762" y="265902"/>
            <a:ext cx="11430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/>
              <a:t>冲动</a:t>
            </a:r>
            <a:endParaRPr lang="zh-CN" altLang="en-US" sz="7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00820" y="837406"/>
            <a:ext cx="6429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/>
              <a:t>细胞核</a:t>
            </a:r>
            <a:endParaRPr lang="zh-CN" altLang="en-US" sz="7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729448" y="1408910"/>
            <a:ext cx="6429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/>
              <a:t>细胞体</a:t>
            </a:r>
            <a:endParaRPr lang="zh-CN" altLang="en-US" sz="7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729580" y="1194596"/>
            <a:ext cx="11430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/>
              <a:t>冲动</a:t>
            </a:r>
            <a:endParaRPr lang="zh-CN" altLang="en-US" sz="7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2086770" y="480216"/>
            <a:ext cx="7858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/>
              <a:t>轴突分支</a:t>
            </a:r>
            <a:endParaRPr lang="zh-CN" altLang="en-US" sz="700" dirty="0" smtClean="0"/>
          </a:p>
        </p:txBody>
      </p:sp>
      <p:sp>
        <p:nvSpPr>
          <p:cNvPr id="28" name="矩形 27"/>
          <p:cNvSpPr/>
          <p:nvPr/>
        </p:nvSpPr>
        <p:spPr>
          <a:xfrm>
            <a:off x="2944026" y="980282"/>
            <a:ext cx="571504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015464" y="837406"/>
            <a:ext cx="5865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/>
              <a:t>轴突末梢</a:t>
            </a:r>
            <a:endParaRPr lang="zh-CN" altLang="en-US" sz="700" dirty="0" smtClean="0"/>
          </a:p>
        </p:txBody>
      </p:sp>
      <p:sp>
        <p:nvSpPr>
          <p:cNvPr id="31" name="任意多边形 30"/>
          <p:cNvSpPr/>
          <p:nvPr/>
        </p:nvSpPr>
        <p:spPr>
          <a:xfrm>
            <a:off x="1735138" y="932745"/>
            <a:ext cx="306387" cy="89605"/>
          </a:xfrm>
          <a:custGeom>
            <a:avLst/>
            <a:gdLst>
              <a:gd name="connsiteX0" fmla="*/ 4762 w 306387"/>
              <a:gd name="connsiteY0" fmla="*/ 7055 h 89605"/>
              <a:gd name="connsiteX1" fmla="*/ 20637 w 306387"/>
              <a:gd name="connsiteY1" fmla="*/ 35630 h 89605"/>
              <a:gd name="connsiteX2" fmla="*/ 23812 w 306387"/>
              <a:gd name="connsiteY2" fmla="*/ 64205 h 89605"/>
              <a:gd name="connsiteX3" fmla="*/ 42862 w 306387"/>
              <a:gd name="connsiteY3" fmla="*/ 73730 h 89605"/>
              <a:gd name="connsiteX4" fmla="*/ 55562 w 306387"/>
              <a:gd name="connsiteY4" fmla="*/ 80080 h 89605"/>
              <a:gd name="connsiteX5" fmla="*/ 77787 w 306387"/>
              <a:gd name="connsiteY5" fmla="*/ 86430 h 89605"/>
              <a:gd name="connsiteX6" fmla="*/ 87312 w 306387"/>
              <a:gd name="connsiteY6" fmla="*/ 89605 h 89605"/>
              <a:gd name="connsiteX7" fmla="*/ 115887 w 306387"/>
              <a:gd name="connsiteY7" fmla="*/ 86430 h 89605"/>
              <a:gd name="connsiteX8" fmla="*/ 163512 w 306387"/>
              <a:gd name="connsiteY8" fmla="*/ 83255 h 89605"/>
              <a:gd name="connsiteX9" fmla="*/ 188912 w 306387"/>
              <a:gd name="connsiteY9" fmla="*/ 76905 h 89605"/>
              <a:gd name="connsiteX10" fmla="*/ 258762 w 306387"/>
              <a:gd name="connsiteY10" fmla="*/ 70555 h 89605"/>
              <a:gd name="connsiteX11" fmla="*/ 277812 w 306387"/>
              <a:gd name="connsiteY11" fmla="*/ 64205 h 89605"/>
              <a:gd name="connsiteX12" fmla="*/ 287337 w 306387"/>
              <a:gd name="connsiteY12" fmla="*/ 61030 h 89605"/>
              <a:gd name="connsiteX13" fmla="*/ 306387 w 306387"/>
              <a:gd name="connsiteY13" fmla="*/ 48330 h 89605"/>
              <a:gd name="connsiteX14" fmla="*/ 296862 w 306387"/>
              <a:gd name="connsiteY14" fmla="*/ 32455 h 89605"/>
              <a:gd name="connsiteX15" fmla="*/ 274637 w 306387"/>
              <a:gd name="connsiteY15" fmla="*/ 29280 h 89605"/>
              <a:gd name="connsiteX16" fmla="*/ 242887 w 306387"/>
              <a:gd name="connsiteY16" fmla="*/ 22930 h 89605"/>
              <a:gd name="connsiteX17" fmla="*/ 223837 w 306387"/>
              <a:gd name="connsiteY17" fmla="*/ 19755 h 89605"/>
              <a:gd name="connsiteX18" fmla="*/ 214312 w 306387"/>
              <a:gd name="connsiteY18" fmla="*/ 16580 h 89605"/>
              <a:gd name="connsiteX19" fmla="*/ 182562 w 306387"/>
              <a:gd name="connsiteY19" fmla="*/ 13405 h 89605"/>
              <a:gd name="connsiteX20" fmla="*/ 157162 w 306387"/>
              <a:gd name="connsiteY20" fmla="*/ 10230 h 89605"/>
              <a:gd name="connsiteX21" fmla="*/ 144462 w 306387"/>
              <a:gd name="connsiteY21" fmla="*/ 7055 h 89605"/>
              <a:gd name="connsiteX22" fmla="*/ 49212 w 306387"/>
              <a:gd name="connsiteY22" fmla="*/ 705 h 89605"/>
              <a:gd name="connsiteX23" fmla="*/ 4762 w 306387"/>
              <a:gd name="connsiteY23" fmla="*/ 7055 h 89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6387" h="89605">
                <a:moveTo>
                  <a:pt x="4762" y="7055"/>
                </a:moveTo>
                <a:cubicBezTo>
                  <a:pt x="0" y="12876"/>
                  <a:pt x="18141" y="26270"/>
                  <a:pt x="20637" y="35630"/>
                </a:cubicBezTo>
                <a:cubicBezTo>
                  <a:pt x="23106" y="44890"/>
                  <a:pt x="20537" y="55198"/>
                  <a:pt x="23812" y="64205"/>
                </a:cubicBezTo>
                <a:cubicBezTo>
                  <a:pt x="25689" y="69368"/>
                  <a:pt x="38867" y="72018"/>
                  <a:pt x="42862" y="73730"/>
                </a:cubicBezTo>
                <a:cubicBezTo>
                  <a:pt x="47212" y="75594"/>
                  <a:pt x="51212" y="78216"/>
                  <a:pt x="55562" y="80080"/>
                </a:cubicBezTo>
                <a:cubicBezTo>
                  <a:pt x="63175" y="83343"/>
                  <a:pt x="69731" y="84128"/>
                  <a:pt x="77787" y="86430"/>
                </a:cubicBezTo>
                <a:cubicBezTo>
                  <a:pt x="81005" y="87349"/>
                  <a:pt x="84137" y="88547"/>
                  <a:pt x="87312" y="89605"/>
                </a:cubicBezTo>
                <a:cubicBezTo>
                  <a:pt x="96837" y="88547"/>
                  <a:pt x="106336" y="87226"/>
                  <a:pt x="115887" y="86430"/>
                </a:cubicBezTo>
                <a:cubicBezTo>
                  <a:pt x="131742" y="85109"/>
                  <a:pt x="147735" y="85313"/>
                  <a:pt x="163512" y="83255"/>
                </a:cubicBezTo>
                <a:cubicBezTo>
                  <a:pt x="172166" y="82126"/>
                  <a:pt x="180252" y="77987"/>
                  <a:pt x="188912" y="76905"/>
                </a:cubicBezTo>
                <a:cubicBezTo>
                  <a:pt x="229052" y="71888"/>
                  <a:pt x="205801" y="74338"/>
                  <a:pt x="258762" y="70555"/>
                </a:cubicBezTo>
                <a:lnTo>
                  <a:pt x="277812" y="64205"/>
                </a:lnTo>
                <a:cubicBezTo>
                  <a:pt x="280987" y="63147"/>
                  <a:pt x="284552" y="62886"/>
                  <a:pt x="287337" y="61030"/>
                </a:cubicBezTo>
                <a:lnTo>
                  <a:pt x="306387" y="48330"/>
                </a:lnTo>
                <a:cubicBezTo>
                  <a:pt x="303212" y="43038"/>
                  <a:pt x="302154" y="35630"/>
                  <a:pt x="296862" y="32455"/>
                </a:cubicBezTo>
                <a:cubicBezTo>
                  <a:pt x="290445" y="28605"/>
                  <a:pt x="282007" y="30581"/>
                  <a:pt x="274637" y="29280"/>
                </a:cubicBezTo>
                <a:cubicBezTo>
                  <a:pt x="264008" y="27404"/>
                  <a:pt x="253533" y="24704"/>
                  <a:pt x="242887" y="22930"/>
                </a:cubicBezTo>
                <a:cubicBezTo>
                  <a:pt x="236537" y="21872"/>
                  <a:pt x="230121" y="21152"/>
                  <a:pt x="223837" y="19755"/>
                </a:cubicBezTo>
                <a:cubicBezTo>
                  <a:pt x="220570" y="19029"/>
                  <a:pt x="217620" y="17089"/>
                  <a:pt x="214312" y="16580"/>
                </a:cubicBezTo>
                <a:cubicBezTo>
                  <a:pt x="203800" y="14963"/>
                  <a:pt x="193133" y="14580"/>
                  <a:pt x="182562" y="13405"/>
                </a:cubicBezTo>
                <a:cubicBezTo>
                  <a:pt x="174082" y="12463"/>
                  <a:pt x="165578" y="11633"/>
                  <a:pt x="157162" y="10230"/>
                </a:cubicBezTo>
                <a:cubicBezTo>
                  <a:pt x="152858" y="9513"/>
                  <a:pt x="148809" y="7439"/>
                  <a:pt x="144462" y="7055"/>
                </a:cubicBezTo>
                <a:cubicBezTo>
                  <a:pt x="112765" y="4258"/>
                  <a:pt x="81001" y="2118"/>
                  <a:pt x="49212" y="705"/>
                </a:cubicBezTo>
                <a:cubicBezTo>
                  <a:pt x="33353" y="0"/>
                  <a:pt x="9524" y="1234"/>
                  <a:pt x="4762" y="705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PresentationFormat>自定义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100</dc:creator>
  <cp:lastModifiedBy>Windows 用户</cp:lastModifiedBy>
  <cp:revision>2</cp:revision>
  <dcterms:created xsi:type="dcterms:W3CDTF">2018-11-30T07:26:23Z</dcterms:created>
  <dcterms:modified xsi:type="dcterms:W3CDTF">2018-11-30T07:41:06Z</dcterms:modified>
</cp:coreProperties>
</file>