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82804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968" y="-96"/>
      </p:cViewPr>
      <p:guideLst>
        <p:guide orient="horz" pos="26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572292"/>
            <a:ext cx="7772400" cy="17749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692227"/>
            <a:ext cx="6400800" cy="21161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31601"/>
            <a:ext cx="2057400" cy="706517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31601"/>
            <a:ext cx="6019800" cy="706517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20924"/>
            <a:ext cx="7772400" cy="16445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509588"/>
            <a:ext cx="7772400" cy="18113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32094"/>
            <a:ext cx="4038600" cy="54646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32094"/>
            <a:ext cx="4038600" cy="54646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3507"/>
            <a:ext cx="4040188" cy="772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625961"/>
            <a:ext cx="4040188" cy="47708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853507"/>
            <a:ext cx="4041775" cy="772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625961"/>
            <a:ext cx="4041775" cy="47708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329683"/>
            <a:ext cx="3008313" cy="14030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329684"/>
            <a:ext cx="5111750" cy="70670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732750"/>
            <a:ext cx="3008313" cy="5664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5796281"/>
            <a:ext cx="5486400" cy="684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739869"/>
            <a:ext cx="5486400" cy="49682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6480564"/>
            <a:ext cx="5486400" cy="9717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31600"/>
            <a:ext cx="8229600" cy="1380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932094"/>
            <a:ext cx="8229600" cy="546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7674705"/>
            <a:ext cx="2133600" cy="440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7674705"/>
            <a:ext cx="2895600" cy="440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7674705"/>
            <a:ext cx="2133600" cy="440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4714876" y="211110"/>
            <a:ext cx="3929090" cy="7643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50" y="733162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基于规则的系统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488" y="73316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经典机器学习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07210" y="78344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表示学习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35904" y="73316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深度学习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929454" y="6210315"/>
            <a:ext cx="1357322" cy="948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输入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929454" y="4763034"/>
            <a:ext cx="1357322" cy="9488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简单特征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29454" y="3334274"/>
            <a:ext cx="1357322" cy="9488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更抽象的特征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29454" y="1905514"/>
            <a:ext cx="1357322" cy="948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从特征映射</a:t>
            </a:r>
          </a:p>
        </p:txBody>
      </p:sp>
      <p:sp>
        <p:nvSpPr>
          <p:cNvPr id="42" name="矩形 41"/>
          <p:cNvSpPr/>
          <p:nvPr/>
        </p:nvSpPr>
        <p:spPr>
          <a:xfrm>
            <a:off x="6929454" y="476754"/>
            <a:ext cx="1357322" cy="948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输出</a:t>
            </a:r>
          </a:p>
        </p:txBody>
      </p:sp>
      <p:cxnSp>
        <p:nvCxnSpPr>
          <p:cNvPr id="44" name="肘形连接符 43"/>
          <p:cNvCxnSpPr/>
          <p:nvPr/>
        </p:nvCxnSpPr>
        <p:spPr>
          <a:xfrm rot="16200000" flipV="1">
            <a:off x="7323158" y="5961074"/>
            <a:ext cx="498480" cy="5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/>
          <p:nvPr/>
        </p:nvCxnSpPr>
        <p:spPr>
          <a:xfrm rot="16200000" flipV="1">
            <a:off x="7323158" y="4509559"/>
            <a:ext cx="498480" cy="5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 rot="16200000" flipV="1">
            <a:off x="7323158" y="3076566"/>
            <a:ext cx="498480" cy="5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 rot="16200000" flipV="1">
            <a:off x="7323153" y="1643574"/>
            <a:ext cx="498480" cy="5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5000628" y="6230423"/>
            <a:ext cx="1357322" cy="948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输入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000628" y="4783142"/>
            <a:ext cx="1357322" cy="9488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特征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000628" y="3354382"/>
            <a:ext cx="1357322" cy="948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从特征映射</a:t>
            </a:r>
          </a:p>
        </p:txBody>
      </p:sp>
      <p:sp>
        <p:nvSpPr>
          <p:cNvPr id="52" name="矩形 51"/>
          <p:cNvSpPr/>
          <p:nvPr/>
        </p:nvSpPr>
        <p:spPr>
          <a:xfrm>
            <a:off x="5000628" y="1925622"/>
            <a:ext cx="1357322" cy="948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输出</a:t>
            </a:r>
          </a:p>
        </p:txBody>
      </p:sp>
      <p:cxnSp>
        <p:nvCxnSpPr>
          <p:cNvPr id="53" name="肘形连接符 52"/>
          <p:cNvCxnSpPr/>
          <p:nvPr/>
        </p:nvCxnSpPr>
        <p:spPr>
          <a:xfrm rot="16200000" flipV="1">
            <a:off x="5394332" y="5981182"/>
            <a:ext cx="498480" cy="5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/>
          <p:nvPr/>
        </p:nvCxnSpPr>
        <p:spPr>
          <a:xfrm rot="16200000" flipV="1">
            <a:off x="5394332" y="4525434"/>
            <a:ext cx="498480" cy="5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/>
          <p:nvPr/>
        </p:nvCxnSpPr>
        <p:spPr>
          <a:xfrm rot="16200000" flipV="1">
            <a:off x="5394327" y="3092442"/>
            <a:ext cx="498480" cy="5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000364" y="6230423"/>
            <a:ext cx="1357322" cy="948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输入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000364" y="4783142"/>
            <a:ext cx="1357322" cy="948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手工设计的特征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000364" y="3354382"/>
            <a:ext cx="1357322" cy="948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从特征映射</a:t>
            </a:r>
          </a:p>
        </p:txBody>
      </p:sp>
      <p:sp>
        <p:nvSpPr>
          <p:cNvPr id="67" name="矩形 66"/>
          <p:cNvSpPr/>
          <p:nvPr/>
        </p:nvSpPr>
        <p:spPr>
          <a:xfrm>
            <a:off x="3000364" y="1925622"/>
            <a:ext cx="1357322" cy="948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输出</a:t>
            </a:r>
          </a:p>
        </p:txBody>
      </p:sp>
      <p:cxnSp>
        <p:nvCxnSpPr>
          <p:cNvPr id="68" name="肘形连接符 67"/>
          <p:cNvCxnSpPr/>
          <p:nvPr/>
        </p:nvCxnSpPr>
        <p:spPr>
          <a:xfrm rot="16200000" flipV="1">
            <a:off x="3394068" y="5981182"/>
            <a:ext cx="498480" cy="5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/>
          <p:nvPr/>
        </p:nvCxnSpPr>
        <p:spPr>
          <a:xfrm rot="16200000" flipV="1">
            <a:off x="3394068" y="4525434"/>
            <a:ext cx="498480" cy="5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/>
          <p:nvPr/>
        </p:nvCxnSpPr>
        <p:spPr>
          <a:xfrm rot="16200000" flipV="1">
            <a:off x="3394063" y="3092442"/>
            <a:ext cx="498480" cy="5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928662" y="6230423"/>
            <a:ext cx="1357322" cy="948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输入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28662" y="4783142"/>
            <a:ext cx="1357322" cy="948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手工设计的程序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28662" y="3334274"/>
            <a:ext cx="1357322" cy="948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输出</a:t>
            </a:r>
          </a:p>
        </p:txBody>
      </p:sp>
      <p:cxnSp>
        <p:nvCxnSpPr>
          <p:cNvPr id="75" name="肘形连接符 74"/>
          <p:cNvCxnSpPr/>
          <p:nvPr/>
        </p:nvCxnSpPr>
        <p:spPr>
          <a:xfrm rot="16200000" flipV="1">
            <a:off x="1322366" y="5981182"/>
            <a:ext cx="498480" cy="5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/>
          <p:nvPr/>
        </p:nvCxnSpPr>
        <p:spPr>
          <a:xfrm rot="16200000" flipV="1">
            <a:off x="1322366" y="4525434"/>
            <a:ext cx="498480" cy="5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</Words>
  <PresentationFormat>自定义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</dc:creator>
  <cp:lastModifiedBy>Windows 用户</cp:lastModifiedBy>
  <cp:revision>2</cp:revision>
  <dcterms:created xsi:type="dcterms:W3CDTF">2018-11-30T06:31:49Z</dcterms:created>
  <dcterms:modified xsi:type="dcterms:W3CDTF">2018-11-30T06:46:07Z</dcterms:modified>
</cp:coreProperties>
</file>