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å³å¾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49" y="0"/>
            <a:ext cx="8885751" cy="600076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1406" y="71414"/>
            <a:ext cx="9001156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1</cp:revision>
  <dcterms:created xsi:type="dcterms:W3CDTF">2018-12-01T07:23:44Z</dcterms:created>
  <dcterms:modified xsi:type="dcterms:W3CDTF">2018-12-01T07:25:32Z</dcterms:modified>
</cp:coreProperties>
</file>