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2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8" y="-324"/>
      </p:cViewPr>
      <p:guideLst>
        <p:guide orient="horz" pos="12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9078"/>
            <a:ext cx="7772400" cy="841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23771"/>
            <a:ext cx="6400800" cy="1002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7156"/>
            <a:ext cx="2057400" cy="33483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7156"/>
            <a:ext cx="6019800" cy="33483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521728"/>
            <a:ext cx="7772400" cy="7794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63287"/>
            <a:ext cx="7772400" cy="8584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15670"/>
            <a:ext cx="4038600" cy="2589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5670"/>
            <a:ext cx="4038600" cy="2589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78427"/>
            <a:ext cx="4040188" cy="366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44512"/>
            <a:ext cx="4040188" cy="2261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78427"/>
            <a:ext cx="4041775" cy="366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244512"/>
            <a:ext cx="4041775" cy="2261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56245"/>
            <a:ext cx="3008313" cy="6649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6247"/>
            <a:ext cx="5111750" cy="33492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821196"/>
            <a:ext cx="3008313" cy="26843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747010"/>
            <a:ext cx="5486400" cy="324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50644"/>
            <a:ext cx="5486400" cy="2354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071310"/>
            <a:ext cx="5486400" cy="4605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7154"/>
            <a:ext cx="8229600" cy="65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5670"/>
            <a:ext cx="8229600" cy="258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3637246"/>
            <a:ext cx="2133600" cy="20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3637246"/>
            <a:ext cx="2895600" cy="20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3637246"/>
            <a:ext cx="2133600" cy="20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cs231n.github.io/assets/nn1/neural_ne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47704"/>
            <a:ext cx="3336925" cy="2286001"/>
          </a:xfrm>
          <a:prstGeom prst="rect">
            <a:avLst/>
          </a:prstGeom>
          <a:noFill/>
        </p:spPr>
      </p:pic>
      <p:pic>
        <p:nvPicPr>
          <p:cNvPr id="1032" name="Picture 8" descr="http://cs231n.github.io/assets/nn1/neural_net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676266"/>
            <a:ext cx="5165725" cy="2533651"/>
          </a:xfrm>
          <a:prstGeom prst="rect">
            <a:avLst/>
          </a:prstGeom>
          <a:noFill/>
        </p:spPr>
      </p:pic>
      <p:cxnSp>
        <p:nvCxnSpPr>
          <p:cNvPr id="9" name="直接连接符 8"/>
          <p:cNvCxnSpPr/>
          <p:nvPr/>
        </p:nvCxnSpPr>
        <p:spPr>
          <a:xfrm rot="5400000">
            <a:off x="2178827" y="1854993"/>
            <a:ext cx="278608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06" y="2533654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4414" y="2819406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43042" y="2819406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28860" y="2319340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7620" y="2676530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57752" y="2890844"/>
            <a:ext cx="314327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29586" y="2247902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85852" y="2747968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隐藏层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0298" y="2319340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6182" y="2676530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890844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隐藏层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43702" y="2890844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隐藏层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9586" y="2676530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PresentationFormat>自定义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</cp:revision>
  <dcterms:created xsi:type="dcterms:W3CDTF">2018-12-01T06:05:30Z</dcterms:created>
  <dcterms:modified xsi:type="dcterms:W3CDTF">2018-12-01T06:11:20Z</dcterms:modified>
</cp:coreProperties>
</file>