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600/1*Yf6BWJq0kdHTumErO99bUQ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219129" cy="468490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42844" y="1714488"/>
            <a:ext cx="271464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5244" y="1785926"/>
            <a:ext cx="271464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14678" y="1357298"/>
            <a:ext cx="271464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00100" y="2357430"/>
            <a:ext cx="271464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0086" y="2786058"/>
            <a:ext cx="113348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43636" y="4143380"/>
            <a:ext cx="271464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00892" y="3714752"/>
            <a:ext cx="157163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14414" y="16430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冲动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43174" y="22145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树突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12144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突触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26431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细胞体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72330" y="36433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突触末梢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929322" y="42148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激活函数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</cp:revision>
  <dcterms:created xsi:type="dcterms:W3CDTF">2018-11-30T07:48:57Z</dcterms:created>
  <dcterms:modified xsi:type="dcterms:W3CDTF">2018-11-30T07:54:03Z</dcterms:modified>
</cp:coreProperties>
</file>