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74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https://cdn-images-1.medium.com/max/600/1*Yf6BWJq0kdHTumErO99bUQ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5143536" cy="2931816"/>
          </a:xfrm>
          <a:prstGeom prst="rect">
            <a:avLst/>
          </a:prstGeom>
          <a:noFill/>
        </p:spPr>
      </p:pic>
      <p:sp>
        <p:nvSpPr>
          <p:cNvPr id="69" name="矩形 68"/>
          <p:cNvSpPr/>
          <p:nvPr/>
        </p:nvSpPr>
        <p:spPr>
          <a:xfrm>
            <a:off x="1643042" y="3786190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714480" y="3857628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214546" y="4286256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071670" y="4214818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571868" y="3571876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500430" y="3714752"/>
            <a:ext cx="164307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429256" y="5357826"/>
            <a:ext cx="164307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715008" y="5072074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286380" y="5500702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357686" y="4500570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43108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冲动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071802" y="41433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树突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1868" y="335756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突触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86248" y="45005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细胞体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86446" y="50720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突触末梢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43504" y="55721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pic>
        <p:nvPicPr>
          <p:cNvPr id="87" name="Picture 12" descr="https://cdn-images-1.medium.com/max/600/1*Mz0a4EEsdJYsbvf5M_u-S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85728"/>
            <a:ext cx="5359022" cy="2286016"/>
          </a:xfrm>
          <a:prstGeom prst="rect">
            <a:avLst/>
          </a:prstGeom>
          <a:noFill/>
        </p:spPr>
      </p:pic>
      <p:sp>
        <p:nvSpPr>
          <p:cNvPr id="107" name="矩形 106"/>
          <p:cNvSpPr/>
          <p:nvPr/>
        </p:nvSpPr>
        <p:spPr>
          <a:xfrm>
            <a:off x="1142976" y="1428736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000100" y="857232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500298" y="142852"/>
            <a:ext cx="192882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71604" y="2357430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286248" y="2000240"/>
            <a:ext cx="135732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43372" y="2214554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286248" y="714356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715140" y="1428736"/>
            <a:ext cx="164307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500826" y="1643050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429124" y="1357298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786314" y="1357298"/>
            <a:ext cx="21431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071670" y="8572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树突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00562" y="121442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轴突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286116" y="357166"/>
            <a:ext cx="169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冲动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00232" y="1428736"/>
            <a:ext cx="95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细胞核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43174" y="2285992"/>
            <a:ext cx="95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细胞体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21386" y="1928802"/>
            <a:ext cx="169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冲动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43504" y="714356"/>
            <a:ext cx="116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轴突分支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715140" y="12144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轴突末梢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57620" y="278605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生物神经元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1868" y="628652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神经元的数学抽象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3</cp:revision>
  <dcterms:created xsi:type="dcterms:W3CDTF">2018-12-12T07:43:37Z</dcterms:created>
  <dcterms:modified xsi:type="dcterms:W3CDTF">2018-12-12T07:58:25Z</dcterms:modified>
</cp:coreProperties>
</file>