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0" y="2500306"/>
            <a:ext cx="20190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214942" y="1071546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依赖解析树生成</a:t>
            </a:r>
          </a:p>
        </p:txBody>
      </p:sp>
      <p:sp>
        <p:nvSpPr>
          <p:cNvPr id="6" name="矩形 5"/>
          <p:cNvSpPr/>
          <p:nvPr/>
        </p:nvSpPr>
        <p:spPr>
          <a:xfrm>
            <a:off x="5214942" y="2214554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解析树节点映射</a:t>
            </a:r>
          </a:p>
        </p:txBody>
      </p:sp>
      <p:sp>
        <p:nvSpPr>
          <p:cNvPr id="7" name="矩形 6"/>
          <p:cNvSpPr/>
          <p:nvPr/>
        </p:nvSpPr>
        <p:spPr>
          <a:xfrm>
            <a:off x="5214942" y="3357562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解析树优化重构</a:t>
            </a:r>
          </a:p>
        </p:txBody>
      </p:sp>
      <p:sp>
        <p:nvSpPr>
          <p:cNvPr id="8" name="矩形 7"/>
          <p:cNvSpPr/>
          <p:nvPr/>
        </p:nvSpPr>
        <p:spPr>
          <a:xfrm>
            <a:off x="5214942" y="4572008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查询树翻译</a:t>
            </a:r>
          </a:p>
        </p:txBody>
      </p:sp>
      <p:sp>
        <p:nvSpPr>
          <p:cNvPr id="9" name="矩形 8"/>
          <p:cNvSpPr/>
          <p:nvPr/>
        </p:nvSpPr>
        <p:spPr>
          <a:xfrm>
            <a:off x="3571868" y="2214554"/>
            <a:ext cx="785818" cy="1928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对话器交互</a:t>
            </a:r>
          </a:p>
        </p:txBody>
      </p:sp>
      <p:sp>
        <p:nvSpPr>
          <p:cNvPr id="10" name="圆柱形 9"/>
          <p:cNvSpPr/>
          <p:nvPr/>
        </p:nvSpPr>
        <p:spPr>
          <a:xfrm>
            <a:off x="7500958" y="2571744"/>
            <a:ext cx="1071570" cy="121444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rot="5400000">
            <a:off x="5715008" y="2035959"/>
            <a:ext cx="357190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 rot="5400000">
            <a:off x="5715008" y="3178967"/>
            <a:ext cx="357190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rot="5400000">
            <a:off x="5679289" y="4357694"/>
            <a:ext cx="42862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3"/>
            <a:endCxn id="6" idx="1"/>
          </p:cNvCxnSpPr>
          <p:nvPr/>
        </p:nvCxnSpPr>
        <p:spPr>
          <a:xfrm flipV="1">
            <a:off x="4357686" y="2607463"/>
            <a:ext cx="857256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7" idx="1"/>
          </p:cNvCxnSpPr>
          <p:nvPr/>
        </p:nvCxnSpPr>
        <p:spPr>
          <a:xfrm>
            <a:off x="4357686" y="3178967"/>
            <a:ext cx="857256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2"/>
            <a:endCxn id="6" idx="3"/>
          </p:cNvCxnSpPr>
          <p:nvPr/>
        </p:nvCxnSpPr>
        <p:spPr>
          <a:xfrm rot="10800000">
            <a:off x="6572264" y="2607463"/>
            <a:ext cx="928694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0" idx="2"/>
            <a:endCxn id="7" idx="3"/>
          </p:cNvCxnSpPr>
          <p:nvPr/>
        </p:nvCxnSpPr>
        <p:spPr>
          <a:xfrm rot="10800000" flipV="1">
            <a:off x="6572264" y="3178967"/>
            <a:ext cx="928694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1670" y="213097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自然语言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1670" y="328612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3.SQL</a:t>
            </a:r>
            <a:r>
              <a:rPr lang="zh-CN" altLang="en-US" dirty="0" smtClean="0"/>
              <a:t>查询语句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071670" y="3143248"/>
            <a:ext cx="150019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071670" y="2570156"/>
            <a:ext cx="150019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071670" y="3786190"/>
            <a:ext cx="150019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1670" y="27146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交互信息</a:t>
            </a:r>
          </a:p>
        </p:txBody>
      </p:sp>
      <p:cxnSp>
        <p:nvCxnSpPr>
          <p:cNvPr id="57" name="肘形连接符 56"/>
          <p:cNvCxnSpPr>
            <a:stCxn id="9" idx="0"/>
            <a:endCxn id="5" idx="0"/>
          </p:cNvCxnSpPr>
          <p:nvPr/>
        </p:nvCxnSpPr>
        <p:spPr>
          <a:xfrm rot="5400000" flipH="1" flipV="1">
            <a:off x="4357686" y="678637"/>
            <a:ext cx="1143008" cy="1928826"/>
          </a:xfrm>
          <a:prstGeom prst="bentConnector3">
            <a:avLst>
              <a:gd name="adj1" fmla="val 128615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8" idx="2"/>
            <a:endCxn id="9" idx="2"/>
          </p:cNvCxnSpPr>
          <p:nvPr/>
        </p:nvCxnSpPr>
        <p:spPr>
          <a:xfrm rot="5400000" flipH="1">
            <a:off x="4321967" y="3786190"/>
            <a:ext cx="1214446" cy="1928826"/>
          </a:xfrm>
          <a:prstGeom prst="bentConnector3">
            <a:avLst>
              <a:gd name="adj1" fmla="val -18823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</Words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6</cp:revision>
  <dcterms:created xsi:type="dcterms:W3CDTF">2018-11-05T04:44:18Z</dcterms:created>
  <dcterms:modified xsi:type="dcterms:W3CDTF">2018-11-19T05:52:41Z</dcterms:modified>
</cp:coreProperties>
</file>