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6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73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197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725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545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767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269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3004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8786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3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0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297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760F-A023-4EE4-A330-3CB652C38BC5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8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07911" y="1552324"/>
            <a:ext cx="1524000" cy="557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肘形连接符 6"/>
          <p:cNvCxnSpPr>
            <a:stCxn id="4" idx="1"/>
          </p:cNvCxnSpPr>
          <p:nvPr/>
        </p:nvCxnSpPr>
        <p:spPr>
          <a:xfrm rot="10800000" flipV="1">
            <a:off x="955309" y="1830998"/>
            <a:ext cx="952602" cy="4582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79104" y="1435006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执行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946741" y="3009791"/>
            <a:ext cx="1524000" cy="557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奖励（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Reward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）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2978" y="33012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cxnSp>
        <p:nvCxnSpPr>
          <p:cNvPr id="21" name="肘形连接符 20"/>
          <p:cNvCxnSpPr>
            <a:endCxn id="9" idx="1"/>
          </p:cNvCxnSpPr>
          <p:nvPr/>
        </p:nvCxnSpPr>
        <p:spPr>
          <a:xfrm rot="16200000" flipH="1">
            <a:off x="1251859" y="2593582"/>
            <a:ext cx="398333" cy="9914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9" idx="2"/>
          </p:cNvCxnSpPr>
          <p:nvPr/>
        </p:nvCxnSpPr>
        <p:spPr>
          <a:xfrm rot="10800000">
            <a:off x="2708741" y="3567138"/>
            <a:ext cx="762000" cy="10026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36" idx="1"/>
          </p:cNvCxnSpPr>
          <p:nvPr/>
        </p:nvCxnSpPr>
        <p:spPr>
          <a:xfrm flipV="1">
            <a:off x="4859758" y="4569753"/>
            <a:ext cx="153994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332457" y="4582147"/>
            <a:ext cx="64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真值</a:t>
            </a:r>
            <a:endParaRPr lang="zh-CN" altLang="en-US" dirty="0">
              <a:latin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399701" y="4346770"/>
            <a:ext cx="1524000" cy="4459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序列表示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肘形连接符 54"/>
          <p:cNvCxnSpPr>
            <a:stCxn id="36" idx="0"/>
            <a:endCxn id="37" idx="2"/>
          </p:cNvCxnSpPr>
          <p:nvPr/>
        </p:nvCxnSpPr>
        <p:spPr>
          <a:xfrm rot="16200000" flipV="1">
            <a:off x="6779854" y="3964922"/>
            <a:ext cx="754986" cy="8709"/>
          </a:xfrm>
          <a:prstGeom prst="bentConnector3">
            <a:avLst>
              <a:gd name="adj1" fmla="val 4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endCxn id="4" idx="3"/>
          </p:cNvCxnSpPr>
          <p:nvPr/>
        </p:nvCxnSpPr>
        <p:spPr>
          <a:xfrm rot="10800000" flipV="1">
            <a:off x="3431912" y="1821882"/>
            <a:ext cx="1755617" cy="9116"/>
          </a:xfrm>
          <a:prstGeom prst="bentConnector3">
            <a:avLst>
              <a:gd name="adj1" fmla="val -1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005968" y="146166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生成</a:t>
            </a:r>
          </a:p>
        </p:txBody>
      </p:sp>
      <p:cxnSp>
        <p:nvCxnSpPr>
          <p:cNvPr id="121" name="肘形连接符 120"/>
          <p:cNvCxnSpPr>
            <a:stCxn id="9" idx="3"/>
          </p:cNvCxnSpPr>
          <p:nvPr/>
        </p:nvCxnSpPr>
        <p:spPr>
          <a:xfrm flipV="1">
            <a:off x="3470741" y="3254039"/>
            <a:ext cx="1716787" cy="34426"/>
          </a:xfrm>
          <a:prstGeom prst="bentConnector3">
            <a:avLst>
              <a:gd name="adj1" fmla="val -2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3987688" y="288470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强化</a:t>
            </a:r>
          </a:p>
        </p:txBody>
      </p:sp>
      <p:cxnSp>
        <p:nvCxnSpPr>
          <p:cNvPr id="142" name="直接连接符 141"/>
          <p:cNvCxnSpPr/>
          <p:nvPr/>
        </p:nvCxnSpPr>
        <p:spPr>
          <a:xfrm>
            <a:off x="517560" y="5651863"/>
            <a:ext cx="6492840" cy="8708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7241309" y="5650722"/>
            <a:ext cx="4502728" cy="1141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3014824" y="5745870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训练</a:t>
            </a:r>
          </a:p>
        </p:txBody>
      </p:sp>
      <p:sp>
        <p:nvSpPr>
          <p:cNvPr id="146" name="矩形 145"/>
          <p:cNvSpPr/>
          <p:nvPr/>
        </p:nvSpPr>
        <p:spPr>
          <a:xfrm>
            <a:off x="9263224" y="5745870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测试</a:t>
            </a:r>
          </a:p>
        </p:txBody>
      </p:sp>
      <p:sp>
        <p:nvSpPr>
          <p:cNvPr id="148" name="圆角矩形 147"/>
          <p:cNvSpPr/>
          <p:nvPr/>
        </p:nvSpPr>
        <p:spPr>
          <a:xfrm>
            <a:off x="9847147" y="1508839"/>
            <a:ext cx="1524000" cy="5573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0" name="直接箭头连接符 149"/>
          <p:cNvCxnSpPr>
            <a:endCxn id="148" idx="1"/>
          </p:cNvCxnSpPr>
          <p:nvPr/>
        </p:nvCxnSpPr>
        <p:spPr>
          <a:xfrm>
            <a:off x="9118456" y="1787512"/>
            <a:ext cx="72869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endCxn id="36" idx="3"/>
          </p:cNvCxnSpPr>
          <p:nvPr/>
        </p:nvCxnSpPr>
        <p:spPr>
          <a:xfrm flipH="1">
            <a:off x="7923701" y="4569753"/>
            <a:ext cx="16305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6431740" y="3627657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latin typeface="+mn-ea"/>
              </a:rPr>
              <a:t>X</a:t>
            </a:r>
            <a:r>
              <a:rPr lang="en-US" altLang="zh-CN" sz="1100" dirty="0" err="1" smtClean="0">
                <a:latin typeface="+mn-ea"/>
              </a:rPr>
              <a:t>t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469689" y="1844835"/>
            <a:ext cx="511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+mn-ea"/>
              </a:rPr>
              <a:t>X</a:t>
            </a:r>
            <a:r>
              <a:rPr lang="en-US" altLang="zh-CN" sz="1100" dirty="0" smtClean="0">
                <a:latin typeface="+mn-ea"/>
              </a:rPr>
              <a:t>t+1</a:t>
            </a:r>
            <a:endParaRPr lang="zh-CN" altLang="en-US" sz="1100" dirty="0"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87528" y="1071699"/>
            <a:ext cx="3930928" cy="2520085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08713" y="1109439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基于深度强化学习的</a:t>
            </a:r>
            <a:r>
              <a:rPr lang="en-US" altLang="zh-CN" dirty="0" smtClean="0">
                <a:latin typeface="+mn-ea"/>
              </a:rPr>
              <a:t>NL2SQL</a:t>
            </a:r>
            <a:r>
              <a:rPr lang="zh-CN" altLang="en-US" dirty="0" smtClean="0">
                <a:latin typeface="+mn-ea"/>
              </a:rPr>
              <a:t>生成网络</a:t>
            </a:r>
            <a:endParaRPr lang="zh-CN" altLang="en-US" dirty="0">
              <a:latin typeface="+mn-ea"/>
            </a:endParaRPr>
          </a:p>
        </p:txBody>
      </p:sp>
      <p:cxnSp>
        <p:nvCxnSpPr>
          <p:cNvPr id="190" name="直接连接符 189"/>
          <p:cNvCxnSpPr/>
          <p:nvPr/>
        </p:nvCxnSpPr>
        <p:spPr>
          <a:xfrm flipH="1">
            <a:off x="4968544" y="2046839"/>
            <a:ext cx="225738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4968544" y="2046839"/>
            <a:ext cx="0" cy="17708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4968544" y="3817653"/>
            <a:ext cx="143115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V="1">
            <a:off x="6399701" y="3591783"/>
            <a:ext cx="0" cy="22587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柱形 41"/>
          <p:cNvSpPr/>
          <p:nvPr/>
        </p:nvSpPr>
        <p:spPr>
          <a:xfrm>
            <a:off x="3481752" y="4171944"/>
            <a:ext cx="1371600" cy="75174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WikiSQL</a:t>
            </a:r>
            <a:endParaRPr lang="zh-CN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圆柱形 42"/>
          <p:cNvSpPr/>
          <p:nvPr/>
        </p:nvSpPr>
        <p:spPr>
          <a:xfrm>
            <a:off x="403007" y="2268416"/>
            <a:ext cx="1126852" cy="66235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err="1" smtClean="0">
                <a:solidFill>
                  <a:schemeClr val="tx1"/>
                </a:solidFill>
                <a:latin typeface="+mn-ea"/>
              </a:rPr>
              <a:t>数据库</a:t>
            </a:r>
          </a:p>
        </p:txBody>
      </p:sp>
      <p:sp>
        <p:nvSpPr>
          <p:cNvPr id="44" name="矩形 43"/>
          <p:cNvSpPr/>
          <p:nvPr/>
        </p:nvSpPr>
        <p:spPr>
          <a:xfrm>
            <a:off x="9657394" y="4423215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+mn-ea"/>
              </a:rPr>
              <a:t>w , c</a:t>
            </a:r>
            <a:endParaRPr lang="zh-CN" altLang="en-US" i="1" dirty="0"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08132" y="4601992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+mn-ea"/>
              </a:rPr>
              <a:t>w , c</a:t>
            </a:r>
            <a:endParaRPr lang="zh-CN" altLang="en-US" i="1" dirty="0"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73260" y="1881553"/>
            <a:ext cx="1037493" cy="1134208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943207" y="228228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编码器</a:t>
            </a:r>
            <a:endParaRPr lang="zh-CN" altLang="en-US" dirty="0"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06051" y="1884486"/>
            <a:ext cx="1037493" cy="1134208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93587" y="2294005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解码器</a:t>
            </a:r>
            <a:endParaRPr lang="zh-CN" altLang="en-US" dirty="0">
              <a:latin typeface="+mn-ea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6910752" y="2145323"/>
            <a:ext cx="501161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922475" y="2737338"/>
            <a:ext cx="501161" cy="15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8315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40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Bruinx</dc:creator>
  <cp:lastModifiedBy>Windows 用户</cp:lastModifiedBy>
  <cp:revision>20</cp:revision>
  <dcterms:created xsi:type="dcterms:W3CDTF">2017-12-19T08:18:54Z</dcterms:created>
  <dcterms:modified xsi:type="dcterms:W3CDTF">2018-11-19T07:25:44Z</dcterms:modified>
</cp:coreProperties>
</file>