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1670" y="500063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86050" y="500063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00430" y="500063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4810" y="500063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71670" y="442913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86050" y="442913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00430" y="442913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14810" y="442913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71670" y="4143380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86050" y="4143380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0430" y="4143380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14810" y="4143380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71670" y="357187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86050" y="357187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00430" y="357187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14810" y="3571876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71670" y="207167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86050" y="207167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00430" y="207167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14810" y="207167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71670" y="1500174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86050" y="1500174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00430" y="1500174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14810" y="1500174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071670" y="64291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86050" y="64291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500430" y="64291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214810" y="64291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071670" y="121442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786050" y="121442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500430" y="121442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214810" y="1214422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215074" y="4857760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929454" y="4857760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643834" y="4857760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358214" y="4857760"/>
            <a:ext cx="428628" cy="2857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215074" y="457200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29454" y="457200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43834" y="457200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358214" y="4572008"/>
            <a:ext cx="42862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215074" y="3714752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929454" y="3714752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643834" y="3714752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358214" y="3714752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15074" y="3143248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29454" y="3143248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643834" y="3143248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358214" y="3143248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4" idx="0"/>
            <a:endCxn id="11" idx="2"/>
          </p:cNvCxnSpPr>
          <p:nvPr/>
        </p:nvCxnSpPr>
        <p:spPr>
          <a:xfrm rot="5400000" flipH="1" flipV="1">
            <a:off x="2143108" y="485776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2858282" y="485696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 flipH="1" flipV="1">
            <a:off x="3572662" y="485696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5400000" flipH="1" flipV="1">
            <a:off x="4287042" y="485696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2143108" y="400050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2858282" y="399971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3572662" y="399971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 flipH="1" flipV="1">
            <a:off x="4287042" y="399971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2143108" y="192880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2858282" y="192800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3572662" y="192800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 flipH="1" flipV="1">
            <a:off x="4287042" y="192800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 flipH="1" flipV="1">
            <a:off x="2143108" y="107154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5400000" flipH="1" flipV="1">
            <a:off x="2858282" y="107075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 flipH="1" flipV="1">
            <a:off x="3572662" y="107075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 flipH="1" flipV="1">
            <a:off x="4287042" y="107075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5400000" flipH="1" flipV="1">
            <a:off x="6286512" y="414338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 flipH="1" flipV="1">
            <a:off x="7001686" y="414258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5400000" flipH="1" flipV="1">
            <a:off x="7716066" y="414258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 flipH="1" flipV="1">
            <a:off x="8430446" y="414258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6286512" y="357187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5400000" flipH="1" flipV="1">
            <a:off x="7001686" y="357108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H="1" flipV="1">
            <a:off x="7716066" y="357108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5400000" flipH="1" flipV="1">
            <a:off x="8430446" y="357108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2500298" y="364331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3214678" y="364331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929058" y="364331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500298" y="450057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214678" y="450057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929058" y="450057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643702" y="385762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7358082" y="385762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8072462" y="385762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643702" y="328612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58082" y="328612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072462" y="328612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 flipH="1" flipV="1">
            <a:off x="2143108" y="5429264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 flipH="1" flipV="1">
            <a:off x="2858282" y="542847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 flipH="1" flipV="1">
            <a:off x="3572662" y="542847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 flipH="1" flipV="1">
            <a:off x="4287042" y="542847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 flipH="1" flipV="1">
            <a:off x="2143902" y="249951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rot="5400000" flipH="1" flipV="1">
            <a:off x="2859076" y="249871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 flipH="1" flipV="1">
            <a:off x="3573456" y="249871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5400000" flipH="1" flipV="1">
            <a:off x="4287836" y="2498718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215074" y="4286256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/>
          </a:p>
        </p:txBody>
      </p:sp>
      <p:sp>
        <p:nvSpPr>
          <p:cNvPr id="102" name="矩形 101"/>
          <p:cNvSpPr/>
          <p:nvPr/>
        </p:nvSpPr>
        <p:spPr>
          <a:xfrm>
            <a:off x="6929454" y="4286256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7643834" y="4286256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358214" y="4286256"/>
            <a:ext cx="428628" cy="285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00232" y="557293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      is         the     height  …</a:t>
            </a:r>
            <a:endParaRPr lang="zh-CN" altLang="en-US" dirty="0"/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/>
        </p:nvGraphicFramePr>
        <p:xfrm>
          <a:off x="1928794" y="2643182"/>
          <a:ext cx="3286148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85818"/>
                <a:gridCol w="785818"/>
                <a:gridCol w="500066"/>
                <a:gridCol w="428628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Name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Location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Height(ft)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Year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2714612" y="29289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数据库模式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643174" y="585789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自然语言问题</a:t>
            </a:r>
            <a:endParaRPr lang="zh-CN" altLang="en-US" dirty="0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2500298" y="71435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3214678" y="71435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3929058" y="71435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2500298" y="85723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3214678" y="85723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3929058" y="857232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500298" y="464344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3214678" y="464344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929058" y="4643446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2500298" y="378619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214678" y="378619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929058" y="378619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2844" y="642918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双向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14282" y="3500438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双向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7158" y="500063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词嵌入</a:t>
            </a:r>
            <a:endParaRPr lang="zh-CN" altLang="en-US" dirty="0"/>
          </a:p>
        </p:txBody>
      </p:sp>
      <p:cxnSp>
        <p:nvCxnSpPr>
          <p:cNvPr id="125" name="曲线连接符 124"/>
          <p:cNvCxnSpPr>
            <a:stCxn id="11" idx="1"/>
            <a:endCxn id="35" idx="1"/>
          </p:cNvCxnSpPr>
          <p:nvPr/>
        </p:nvCxnSpPr>
        <p:spPr>
          <a:xfrm rot="10800000">
            <a:off x="2071670" y="1357298"/>
            <a:ext cx="1588" cy="3214710"/>
          </a:xfrm>
          <a:prstGeom prst="curvedConnector3">
            <a:avLst>
              <a:gd name="adj1" fmla="val 3100561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5" idx="1"/>
            <a:endCxn id="27" idx="1"/>
          </p:cNvCxnSpPr>
          <p:nvPr/>
        </p:nvCxnSpPr>
        <p:spPr>
          <a:xfrm rot="10800000">
            <a:off x="2071670" y="1643050"/>
            <a:ext cx="1588" cy="2643206"/>
          </a:xfrm>
          <a:prstGeom prst="curvedConnector3">
            <a:avLst>
              <a:gd name="adj1" fmla="val 21593206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500166" y="2357430"/>
            <a:ext cx="428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注意力机制</a:t>
            </a:r>
            <a:endParaRPr lang="zh-CN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0" y="128586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交叉注意力机制</a:t>
            </a:r>
            <a:endParaRPr lang="zh-CN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42844" y="1928802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双向</a:t>
            </a:r>
            <a:r>
              <a:rPr lang="en-US" altLang="zh-CN" dirty="0" smtClean="0"/>
              <a:t>LSTM</a:t>
            </a:r>
          </a:p>
          <a:p>
            <a:r>
              <a:rPr lang="zh-CN" altLang="en-US" dirty="0" smtClean="0"/>
              <a:t>的最终状态</a:t>
            </a:r>
            <a:endParaRPr lang="zh-CN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57158" y="4429132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双向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  <p:cxnSp>
        <p:nvCxnSpPr>
          <p:cNvPr id="135" name="曲线连接符 134"/>
          <p:cNvCxnSpPr>
            <a:stCxn id="34" idx="3"/>
            <a:endCxn id="43" idx="1"/>
          </p:cNvCxnSpPr>
          <p:nvPr/>
        </p:nvCxnSpPr>
        <p:spPr>
          <a:xfrm>
            <a:off x="4643438" y="785794"/>
            <a:ext cx="1571636" cy="3929090"/>
          </a:xfrm>
          <a:prstGeom prst="curvedConnector3">
            <a:avLst>
              <a:gd name="adj1" fmla="val 39371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曲线连接符 136"/>
          <p:cNvCxnSpPr>
            <a:stCxn id="22" idx="3"/>
            <a:endCxn id="39" idx="1"/>
          </p:cNvCxnSpPr>
          <p:nvPr/>
        </p:nvCxnSpPr>
        <p:spPr>
          <a:xfrm>
            <a:off x="4643438" y="3714752"/>
            <a:ext cx="1571636" cy="1285884"/>
          </a:xfrm>
          <a:prstGeom prst="curved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143636" y="1214422"/>
            <a:ext cx="571504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6858016" y="1214422"/>
            <a:ext cx="571504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7572396" y="1214422"/>
            <a:ext cx="571504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286776" y="1214422"/>
            <a:ext cx="571504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6085104" y="4286256"/>
            <a:ext cx="701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&lt;start&gt;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6072198" y="1714488"/>
            <a:ext cx="714380" cy="85725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双线性函数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流程图: 联系 147"/>
          <p:cNvSpPr/>
          <p:nvPr/>
        </p:nvSpPr>
        <p:spPr>
          <a:xfrm>
            <a:off x="6143636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流程图: 联系 149"/>
          <p:cNvSpPr/>
          <p:nvPr/>
        </p:nvSpPr>
        <p:spPr>
          <a:xfrm>
            <a:off x="6286512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流程图: 联系 150"/>
          <p:cNvSpPr/>
          <p:nvPr/>
        </p:nvSpPr>
        <p:spPr>
          <a:xfrm>
            <a:off x="6438912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联系 151"/>
          <p:cNvSpPr/>
          <p:nvPr/>
        </p:nvSpPr>
        <p:spPr>
          <a:xfrm>
            <a:off x="6572264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流程图: 联系 152"/>
          <p:cNvSpPr/>
          <p:nvPr/>
        </p:nvSpPr>
        <p:spPr>
          <a:xfrm>
            <a:off x="6858016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流程图: 联系 153"/>
          <p:cNvSpPr/>
          <p:nvPr/>
        </p:nvSpPr>
        <p:spPr>
          <a:xfrm>
            <a:off x="7000892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流程图: 联系 154"/>
          <p:cNvSpPr/>
          <p:nvPr/>
        </p:nvSpPr>
        <p:spPr>
          <a:xfrm>
            <a:off x="7153292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联系 155"/>
          <p:cNvSpPr/>
          <p:nvPr/>
        </p:nvSpPr>
        <p:spPr>
          <a:xfrm>
            <a:off x="7286644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流程图: 联系 156"/>
          <p:cNvSpPr/>
          <p:nvPr/>
        </p:nvSpPr>
        <p:spPr>
          <a:xfrm>
            <a:off x="7572396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流程图: 联系 157"/>
          <p:cNvSpPr/>
          <p:nvPr/>
        </p:nvSpPr>
        <p:spPr>
          <a:xfrm>
            <a:off x="7715272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流程图: 联系 158"/>
          <p:cNvSpPr/>
          <p:nvPr/>
        </p:nvSpPr>
        <p:spPr>
          <a:xfrm>
            <a:off x="7867672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流程图: 联系 159"/>
          <p:cNvSpPr/>
          <p:nvPr/>
        </p:nvSpPr>
        <p:spPr>
          <a:xfrm>
            <a:off x="8001024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联系 160"/>
          <p:cNvSpPr/>
          <p:nvPr/>
        </p:nvSpPr>
        <p:spPr>
          <a:xfrm>
            <a:off x="8286776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流程图: 联系 161"/>
          <p:cNvSpPr/>
          <p:nvPr/>
        </p:nvSpPr>
        <p:spPr>
          <a:xfrm>
            <a:off x="8429652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流程图: 联系 162"/>
          <p:cNvSpPr/>
          <p:nvPr/>
        </p:nvSpPr>
        <p:spPr>
          <a:xfrm>
            <a:off x="8582052" y="1214422"/>
            <a:ext cx="71438" cy="7143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流程图: 联系 163"/>
          <p:cNvSpPr/>
          <p:nvPr/>
        </p:nvSpPr>
        <p:spPr>
          <a:xfrm>
            <a:off x="8715404" y="1214422"/>
            <a:ext cx="71438" cy="714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6143636" y="785794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  AGG</a:t>
            </a:r>
          </a:p>
          <a:p>
            <a:r>
              <a:rPr lang="en-US" altLang="zh-CN" sz="1200" dirty="0" smtClean="0"/>
              <a:t>(NONE)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858016" y="785794"/>
            <a:ext cx="69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  SELECT</a:t>
            </a:r>
          </a:p>
          <a:p>
            <a:r>
              <a:rPr lang="en-US" altLang="zh-CN" sz="1200" dirty="0" smtClean="0"/>
              <a:t>(Height)</a:t>
            </a:r>
            <a:endParaRPr lang="zh-CN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00942" y="85723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415322" y="85723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5357818" y="1785926"/>
            <a:ext cx="642942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5357818" y="1928802"/>
            <a:ext cx="642942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5357818" y="2090726"/>
            <a:ext cx="642942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5357818" y="2411720"/>
            <a:ext cx="642942" cy="885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5214942" y="168258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  AGG(NONE)</a:t>
            </a:r>
            <a:endParaRPr lang="zh-CN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214942" y="185736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  AGG(COUNT)</a:t>
            </a:r>
            <a:endParaRPr lang="zh-CN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286380" y="2325523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END</a:t>
            </a:r>
            <a:endParaRPr lang="zh-CN" alt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286380" y="207167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cxnSp>
        <p:nvCxnSpPr>
          <p:cNvPr id="178" name="直接箭头连接符 177"/>
          <p:cNvCxnSpPr>
            <a:endCxn id="141" idx="2"/>
          </p:cNvCxnSpPr>
          <p:nvPr/>
        </p:nvCxnSpPr>
        <p:spPr>
          <a:xfrm rot="5400000" flipH="1" flipV="1">
            <a:off x="6215074" y="2214554"/>
            <a:ext cx="18573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rot="5400000" flipH="1" flipV="1">
            <a:off x="6930248" y="2213760"/>
            <a:ext cx="18573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rot="5400000" flipH="1" flipV="1">
            <a:off x="7644628" y="2213760"/>
            <a:ext cx="18573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02" idx="1"/>
            <a:endCxn id="169" idx="3"/>
          </p:cNvCxnSpPr>
          <p:nvPr/>
        </p:nvCxnSpPr>
        <p:spPr>
          <a:xfrm rot="10800000">
            <a:off x="6000760" y="1821646"/>
            <a:ext cx="928694" cy="2607487"/>
          </a:xfrm>
          <a:prstGeom prst="bentConnector3">
            <a:avLst>
              <a:gd name="adj1" fmla="val 10237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103" idx="1"/>
            <a:endCxn id="171" idx="3"/>
          </p:cNvCxnSpPr>
          <p:nvPr/>
        </p:nvCxnSpPr>
        <p:spPr>
          <a:xfrm rot="10800000">
            <a:off x="6000760" y="2202646"/>
            <a:ext cx="1643074" cy="2226487"/>
          </a:xfrm>
          <a:prstGeom prst="bentConnector3">
            <a:avLst>
              <a:gd name="adj1" fmla="val 8796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rot="5400000" flipH="1" flipV="1">
            <a:off x="6215868" y="149938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rot="5400000" flipH="1" flipV="1">
            <a:off x="6287306" y="1499380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285984" y="64172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Microsoft YaHei UI" pitchFamily="34" charset="-122"/>
                <a:ea typeface="Microsoft YaHei UI" pitchFamily="34" charset="-122"/>
              </a:rPr>
              <a:t>编码器</a:t>
            </a:r>
            <a:endParaRPr lang="zh-CN" altLang="en-US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858016" y="64172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Microsoft YaHei UI" pitchFamily="34" charset="-122"/>
                <a:ea typeface="Microsoft YaHei UI" pitchFamily="34" charset="-122"/>
              </a:rPr>
              <a:t>解码器</a:t>
            </a:r>
            <a:endParaRPr lang="zh-CN" altLang="en-US" b="1" dirty="0">
              <a:latin typeface="Microsoft YaHei UI" pitchFamily="34" charset="-122"/>
              <a:ea typeface="Microsoft YaHei UI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285720" y="6357958"/>
            <a:ext cx="5000660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500694" y="6357958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PresentationFormat>全屏显示(4:3)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9</cp:revision>
  <dcterms:created xsi:type="dcterms:W3CDTF">2018-11-19T08:00:24Z</dcterms:created>
  <dcterms:modified xsi:type="dcterms:W3CDTF">2018-11-19T09:00:59Z</dcterms:modified>
</cp:coreProperties>
</file>