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561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28" y="-1050"/>
      </p:cViewPr>
      <p:guideLst>
        <p:guide orient="horz" pos="13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53214"/>
            <a:ext cx="7772400" cy="933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468457"/>
            <a:ext cx="6400800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4447"/>
            <a:ext cx="2057400" cy="37168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4447"/>
            <a:ext cx="6019800" cy="37168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799199"/>
            <a:ext cx="7772400" cy="8651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846303"/>
            <a:ext cx="7772400" cy="9528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16425"/>
            <a:ext cx="4038600" cy="2874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16425"/>
            <a:ext cx="4038600" cy="2874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75081"/>
            <a:ext cx="4040188" cy="406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381448"/>
            <a:ext cx="4040188" cy="250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975081"/>
            <a:ext cx="4041775" cy="406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381448"/>
            <a:ext cx="4041775" cy="250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73438"/>
            <a:ext cx="3008313" cy="7381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73439"/>
            <a:ext cx="5111750" cy="3717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911555"/>
            <a:ext cx="3008313" cy="29796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049270"/>
            <a:ext cx="5486400" cy="3599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89226"/>
            <a:ext cx="5486400" cy="2613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409254"/>
            <a:ext cx="5486400" cy="511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74446"/>
            <a:ext cx="8229600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16425"/>
            <a:ext cx="8229600" cy="287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037460"/>
            <a:ext cx="2133600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037460"/>
            <a:ext cx="2895600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037460"/>
            <a:ext cx="2133600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249224"/>
            <a:ext cx="527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 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‘</a:t>
            </a:r>
            <a:r>
              <a:rPr lang="en-US" altLang="zh-CN" dirty="0" smtClean="0"/>
              <a:t>Return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altitude of Willis Tower in Chicago’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5720" y="749290"/>
          <a:ext cx="8001055" cy="114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3"/>
                <a:gridCol w="2772643"/>
                <a:gridCol w="1663586"/>
                <a:gridCol w="1179039"/>
                <a:gridCol w="801421"/>
                <a:gridCol w="792183"/>
              </a:tblGrid>
              <a:tr h="38100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Location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Height(ft)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Floor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Year</a:t>
                      </a:r>
                      <a:endParaRPr lang="zh-CN" altLang="en-US" sz="1800" dirty="0"/>
                    </a:p>
                  </a:txBody>
                  <a:tcPr marT="29041" marB="29041"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One Word Trade Center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New</a:t>
                      </a:r>
                      <a:r>
                        <a:rPr lang="en-US" altLang="zh-CN" sz="1800" baseline="0" dirty="0" smtClean="0"/>
                        <a:t> York City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1,776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104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2014</a:t>
                      </a:r>
                      <a:endParaRPr lang="zh-CN" altLang="en-US" sz="1800" dirty="0"/>
                    </a:p>
                  </a:txBody>
                  <a:tcPr marT="29041" marB="29041"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Willis Tower 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Chicago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1,451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108</a:t>
                      </a:r>
                      <a:endParaRPr lang="zh-CN" altLang="en-US" sz="1800" dirty="0"/>
                    </a:p>
                  </a:txBody>
                  <a:tcPr marT="29041" marB="290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1974</a:t>
                      </a:r>
                      <a:endParaRPr lang="zh-CN" altLang="en-US" sz="1800" dirty="0"/>
                    </a:p>
                  </a:txBody>
                  <a:tcPr marT="29041" marB="29041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4282" y="1892298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r>
              <a:rPr lang="zh-CN" altLang="en-US" b="1" dirty="0" smtClean="0"/>
              <a:t>输出 ：</a:t>
            </a:r>
            <a:r>
              <a:rPr lang="en-US" altLang="zh-CN" dirty="0" smtClean="0"/>
              <a:t>{‘</a:t>
            </a:r>
            <a:r>
              <a:rPr lang="en-US" altLang="zh-CN" dirty="0" smtClean="0"/>
              <a:t>Name</a:t>
            </a:r>
            <a:r>
              <a:rPr lang="en-US" altLang="zh-CN" dirty="0" smtClean="0"/>
              <a:t>’=‘Willis Tower ’; </a:t>
            </a:r>
            <a:r>
              <a:rPr lang="en-US" altLang="zh-CN" dirty="0" smtClean="0"/>
              <a:t>‘Location</a:t>
            </a:r>
            <a:r>
              <a:rPr lang="en-US" altLang="zh-CN" dirty="0" smtClean="0"/>
              <a:t>’=‘Chicago’} </a:t>
            </a:r>
            <a:r>
              <a:rPr lang="en-US" altLang="zh-CN" dirty="0" smtClean="0"/>
              <a:t>, {‘</a:t>
            </a:r>
            <a:r>
              <a:rPr lang="en-US" altLang="zh-CN" dirty="0" smtClean="0"/>
              <a:t>select’=[‘Height(ft)’,’</a:t>
            </a:r>
            <a:r>
              <a:rPr lang="en-US" altLang="zh-CN" dirty="0" err="1" smtClean="0"/>
              <a:t>Floor’,’Year</a:t>
            </a:r>
            <a:r>
              <a:rPr lang="en-US" altLang="zh-CN" dirty="0" smtClean="0"/>
              <a:t>’]}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输入：</a:t>
            </a:r>
            <a:r>
              <a:rPr lang="en-US" altLang="zh-CN" dirty="0" smtClean="0"/>
              <a:t>{‘select</a:t>
            </a:r>
            <a:r>
              <a:rPr lang="en-US" altLang="zh-CN" dirty="0" smtClean="0"/>
              <a:t>’=‘Height(ft)’}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输出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{</a:t>
            </a:r>
            <a:r>
              <a:rPr lang="en-US" altLang="zh-CN" b="1" dirty="0" smtClean="0"/>
              <a:t>‘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’=‘</a:t>
            </a:r>
            <a:r>
              <a:rPr lang="en-US" altLang="zh-CN" b="1" dirty="0" smtClean="0">
                <a:solidFill>
                  <a:srgbClr val="FF0000"/>
                </a:solidFill>
              </a:rPr>
              <a:t>SELECT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‘Height(ft)’ </a:t>
            </a:r>
            <a:r>
              <a:rPr lang="en-US" altLang="zh-CN" b="1" dirty="0" smtClean="0">
                <a:solidFill>
                  <a:srgbClr val="FF0000"/>
                </a:solidFill>
              </a:rPr>
              <a:t>WHERE</a:t>
            </a:r>
            <a:r>
              <a:rPr lang="en-US" altLang="zh-CN" b="1" dirty="0" smtClean="0"/>
              <a:t> Name</a:t>
            </a:r>
            <a:r>
              <a:rPr lang="en-US" altLang="zh-CN" b="1" dirty="0" smtClean="0"/>
              <a:t>=‘</a:t>
            </a:r>
            <a:r>
              <a:rPr lang="en-US" altLang="zh-CN" dirty="0" smtClean="0"/>
              <a:t>Willis Tower </a:t>
            </a:r>
            <a:r>
              <a:rPr lang="en-US" altLang="zh-CN" b="1" dirty="0" smtClean="0"/>
              <a:t>’ </a:t>
            </a:r>
            <a:r>
              <a:rPr lang="en-US" altLang="zh-CN" b="1" dirty="0" smtClean="0">
                <a:solidFill>
                  <a:srgbClr val="FF0000"/>
                </a:solidFill>
              </a:rPr>
              <a:t>AND</a:t>
            </a:r>
            <a:r>
              <a:rPr lang="en-US" altLang="zh-CN" b="1" dirty="0" smtClean="0"/>
              <a:t> Location</a:t>
            </a:r>
            <a:r>
              <a:rPr lang="en-US" altLang="zh-CN" b="1" dirty="0" smtClean="0"/>
              <a:t>=‘</a:t>
            </a:r>
            <a:r>
              <a:rPr lang="en-US" altLang="zh-CN" dirty="0" smtClean="0"/>
              <a:t>Chicago</a:t>
            </a:r>
            <a:r>
              <a:rPr lang="en-US" altLang="zh-CN" b="1" dirty="0" smtClean="0"/>
              <a:t>’’;</a:t>
            </a:r>
            <a:endParaRPr lang="en-US" altLang="zh-CN" b="1" dirty="0" smtClean="0"/>
          </a:p>
          <a:p>
            <a:r>
              <a:rPr lang="en-US" altLang="zh-CN" b="1" dirty="0" smtClean="0"/>
              <a:t>	‘result’=‘1,451’}</a:t>
            </a:r>
            <a:endParaRPr lang="zh-CN" altLang="en-US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PresentationFormat>自定义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7</cp:revision>
  <dcterms:created xsi:type="dcterms:W3CDTF">2018-11-05T10:23:24Z</dcterms:created>
  <dcterms:modified xsi:type="dcterms:W3CDTF">2018-11-19T10:20:43Z</dcterms:modified>
</cp:coreProperties>
</file>