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7290" y="2143116"/>
            <a:ext cx="785818" cy="19288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用户接口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1000108"/>
            <a:ext cx="1357322" cy="7858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依赖解析树生成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2143116"/>
            <a:ext cx="1357322" cy="7858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解析树节点映射</a:t>
            </a:r>
          </a:p>
        </p:txBody>
      </p:sp>
      <p:sp>
        <p:nvSpPr>
          <p:cNvPr id="7" name="矩形 6"/>
          <p:cNvSpPr/>
          <p:nvPr/>
        </p:nvSpPr>
        <p:spPr>
          <a:xfrm>
            <a:off x="4572000" y="3286124"/>
            <a:ext cx="1357322" cy="7858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解析树优化重构</a:t>
            </a:r>
          </a:p>
        </p:txBody>
      </p:sp>
      <p:sp>
        <p:nvSpPr>
          <p:cNvPr id="8" name="矩形 7"/>
          <p:cNvSpPr/>
          <p:nvPr/>
        </p:nvSpPr>
        <p:spPr>
          <a:xfrm>
            <a:off x="4572000" y="4500570"/>
            <a:ext cx="1357322" cy="7858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查询树翻译</a:t>
            </a:r>
          </a:p>
        </p:txBody>
      </p:sp>
      <p:sp>
        <p:nvSpPr>
          <p:cNvPr id="9" name="矩形 8"/>
          <p:cNvSpPr/>
          <p:nvPr/>
        </p:nvSpPr>
        <p:spPr>
          <a:xfrm>
            <a:off x="2928926" y="2143116"/>
            <a:ext cx="785818" cy="19288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交互式对话器</a:t>
            </a:r>
          </a:p>
        </p:txBody>
      </p:sp>
      <p:sp>
        <p:nvSpPr>
          <p:cNvPr id="10" name="圆柱形 9"/>
          <p:cNvSpPr/>
          <p:nvPr/>
        </p:nvSpPr>
        <p:spPr>
          <a:xfrm>
            <a:off x="6858016" y="2500306"/>
            <a:ext cx="1071570" cy="121444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2" name="肘形连接符 11"/>
          <p:cNvCxnSpPr>
            <a:stCxn id="4" idx="0"/>
            <a:endCxn id="5" idx="0"/>
          </p:cNvCxnSpPr>
          <p:nvPr/>
        </p:nvCxnSpPr>
        <p:spPr>
          <a:xfrm rot="5400000" flipH="1" flipV="1">
            <a:off x="2928926" y="-178619"/>
            <a:ext cx="1143008" cy="3500462"/>
          </a:xfrm>
          <a:prstGeom prst="bentConnector3">
            <a:avLst>
              <a:gd name="adj1" fmla="val 12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 rot="5400000">
            <a:off x="5072066" y="1964521"/>
            <a:ext cx="357190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7" idx="0"/>
          </p:cNvCxnSpPr>
          <p:nvPr/>
        </p:nvCxnSpPr>
        <p:spPr>
          <a:xfrm rot="5400000">
            <a:off x="5072066" y="3107529"/>
            <a:ext cx="357190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rot="5400000">
            <a:off x="5036347" y="4286256"/>
            <a:ext cx="428628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2"/>
            <a:endCxn id="4" idx="2"/>
          </p:cNvCxnSpPr>
          <p:nvPr/>
        </p:nvCxnSpPr>
        <p:spPr>
          <a:xfrm rot="5400000" flipH="1">
            <a:off x="2893207" y="2928934"/>
            <a:ext cx="1214446" cy="3500462"/>
          </a:xfrm>
          <a:prstGeom prst="bentConnector3">
            <a:avLst>
              <a:gd name="adj1" fmla="val -18823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3"/>
            <a:endCxn id="9" idx="1"/>
          </p:cNvCxnSpPr>
          <p:nvPr/>
        </p:nvCxnSpPr>
        <p:spPr>
          <a:xfrm>
            <a:off x="2143108" y="3107529"/>
            <a:ext cx="785818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3"/>
            <a:endCxn id="6" idx="1"/>
          </p:cNvCxnSpPr>
          <p:nvPr/>
        </p:nvCxnSpPr>
        <p:spPr>
          <a:xfrm flipV="1">
            <a:off x="3714744" y="2536025"/>
            <a:ext cx="857256" cy="5715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7" idx="1"/>
          </p:cNvCxnSpPr>
          <p:nvPr/>
        </p:nvCxnSpPr>
        <p:spPr>
          <a:xfrm>
            <a:off x="3714744" y="3107529"/>
            <a:ext cx="857256" cy="5715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0" idx="2"/>
            <a:endCxn id="6" idx="3"/>
          </p:cNvCxnSpPr>
          <p:nvPr/>
        </p:nvCxnSpPr>
        <p:spPr>
          <a:xfrm rot="10800000">
            <a:off x="5929322" y="2536025"/>
            <a:ext cx="928694" cy="5715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0" idx="2"/>
            <a:endCxn id="7" idx="3"/>
          </p:cNvCxnSpPr>
          <p:nvPr/>
        </p:nvCxnSpPr>
        <p:spPr>
          <a:xfrm rot="10800000" flipV="1">
            <a:off x="5929322" y="3107529"/>
            <a:ext cx="928694" cy="5715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00298" y="428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自然语言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71736" y="5643578"/>
            <a:ext cx="146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SQL</a:t>
            </a:r>
            <a:r>
              <a:rPr lang="zh-CN" altLang="en-US" dirty="0" smtClean="0"/>
              <a:t>查询语句</a:t>
            </a:r>
            <a:endParaRPr lang="zh-CN" alt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214810" y="17859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解析树</a:t>
            </a:r>
            <a:endParaRPr lang="zh-CN" alt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143372" y="2928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节点映射</a:t>
            </a:r>
            <a:endParaRPr lang="zh-CN" alt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214810" y="40719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查询树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</Words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3</cp:revision>
  <dcterms:created xsi:type="dcterms:W3CDTF">2018-11-05T04:44:18Z</dcterms:created>
  <dcterms:modified xsi:type="dcterms:W3CDTF">2018-11-05T05:10:08Z</dcterms:modified>
</cp:coreProperties>
</file>