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660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D0CED-5A2B-4F71-B513-5D9B98A9A22B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97658-B7C1-48E5-82FE-A621063034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97658-B7C1-48E5-82FE-A6210630345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7686" y="1785926"/>
            <a:ext cx="1524000" cy="5573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自然语言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查询语句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108" y="2714620"/>
            <a:ext cx="201901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7546943" y="1285860"/>
            <a:ext cx="1357322" cy="7858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依赖解析树</a:t>
            </a:r>
            <a:r>
              <a:rPr lang="zh-CN" altLang="en-US" dirty="0" smtClean="0">
                <a:solidFill>
                  <a:schemeClr val="tx1"/>
                </a:solidFill>
              </a:rPr>
              <a:t>生成模块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46943" y="2428868"/>
            <a:ext cx="1357322" cy="7858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解析树节点</a:t>
            </a:r>
            <a:r>
              <a:rPr lang="zh-CN" altLang="en-US" dirty="0" smtClean="0">
                <a:solidFill>
                  <a:schemeClr val="tx1"/>
                </a:solidFill>
              </a:rPr>
              <a:t>映射模块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46943" y="3571876"/>
            <a:ext cx="1357322" cy="7858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解析树优化</a:t>
            </a:r>
            <a:r>
              <a:rPr lang="zh-CN" altLang="en-US" dirty="0" smtClean="0">
                <a:solidFill>
                  <a:schemeClr val="tx1"/>
                </a:solidFill>
              </a:rPr>
              <a:t>重构模块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46943" y="4786322"/>
            <a:ext cx="1357322" cy="7858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查询树</a:t>
            </a:r>
            <a:r>
              <a:rPr lang="zh-CN" altLang="en-US" dirty="0" smtClean="0">
                <a:solidFill>
                  <a:schemeClr val="tx1"/>
                </a:solidFill>
              </a:rPr>
              <a:t>翻译模块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66578" y="2500306"/>
            <a:ext cx="785818" cy="17145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交互模块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圆柱形 11"/>
          <p:cNvSpPr/>
          <p:nvPr/>
        </p:nvSpPr>
        <p:spPr>
          <a:xfrm>
            <a:off x="9832959" y="2786058"/>
            <a:ext cx="1071570" cy="121444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 rot="5400000">
            <a:off x="8047009" y="2250273"/>
            <a:ext cx="357190" cy="1588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>
          <a:xfrm rot="5400000">
            <a:off x="8047009" y="3393281"/>
            <a:ext cx="357190" cy="1588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2"/>
            <a:endCxn id="10" idx="0"/>
          </p:cNvCxnSpPr>
          <p:nvPr/>
        </p:nvCxnSpPr>
        <p:spPr>
          <a:xfrm rot="5400000">
            <a:off x="8011290" y="4572008"/>
            <a:ext cx="428628" cy="1588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1" idx="3"/>
            <a:endCxn id="8" idx="1"/>
          </p:cNvCxnSpPr>
          <p:nvPr/>
        </p:nvCxnSpPr>
        <p:spPr>
          <a:xfrm flipV="1">
            <a:off x="6452396" y="2821777"/>
            <a:ext cx="1094547" cy="535785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1" idx="3"/>
            <a:endCxn id="9" idx="1"/>
          </p:cNvCxnSpPr>
          <p:nvPr/>
        </p:nvCxnSpPr>
        <p:spPr>
          <a:xfrm>
            <a:off x="6452396" y="3357562"/>
            <a:ext cx="1094547" cy="607223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2" idx="2"/>
            <a:endCxn id="8" idx="3"/>
          </p:cNvCxnSpPr>
          <p:nvPr/>
        </p:nvCxnSpPr>
        <p:spPr>
          <a:xfrm rot="10800000">
            <a:off x="8904265" y="2821777"/>
            <a:ext cx="928694" cy="571504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2" idx="2"/>
            <a:endCxn id="9" idx="3"/>
          </p:cNvCxnSpPr>
          <p:nvPr/>
        </p:nvCxnSpPr>
        <p:spPr>
          <a:xfrm rot="10800000" flipV="1">
            <a:off x="8904265" y="3393281"/>
            <a:ext cx="928694" cy="571504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7" idx="3"/>
            <a:endCxn id="11" idx="1"/>
          </p:cNvCxnSpPr>
          <p:nvPr/>
        </p:nvCxnSpPr>
        <p:spPr>
          <a:xfrm>
            <a:off x="4761686" y="3350484"/>
            <a:ext cx="904892" cy="7078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4" idx="3"/>
            <a:endCxn id="7" idx="1"/>
          </p:cNvCxnSpPr>
          <p:nvPr/>
        </p:nvCxnSpPr>
        <p:spPr>
          <a:xfrm flipV="1">
            <a:off x="4761686" y="1678769"/>
            <a:ext cx="2785257" cy="385831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0" idx="1"/>
            <a:endCxn id="36" idx="3"/>
          </p:cNvCxnSpPr>
          <p:nvPr/>
        </p:nvCxnSpPr>
        <p:spPr>
          <a:xfrm rot="10800000">
            <a:off x="4761687" y="4636369"/>
            <a:ext cx="2785257" cy="542863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237686" y="4357694"/>
            <a:ext cx="1524000" cy="55734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查询语句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237686" y="3071810"/>
            <a:ext cx="1524000" cy="5573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交互信息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31</Words>
  <PresentationFormat>自定义</PresentationFormat>
  <Paragraphs>11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8</cp:revision>
  <dcterms:created xsi:type="dcterms:W3CDTF">2018-11-05T04:44:18Z</dcterms:created>
  <dcterms:modified xsi:type="dcterms:W3CDTF">2018-11-28T06:15:48Z</dcterms:modified>
</cp:coreProperties>
</file>