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07911" y="15523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肘形连接符 6"/>
          <p:cNvCxnSpPr>
            <a:stCxn id="4" idx="1"/>
          </p:cNvCxnSpPr>
          <p:nvPr/>
        </p:nvCxnSpPr>
        <p:spPr>
          <a:xfrm rot="10800000" flipV="1">
            <a:off x="955309" y="1830998"/>
            <a:ext cx="952602" cy="4582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9104" y="14350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执行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46741" y="3009791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78" y="33012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cxnSp>
        <p:nvCxnSpPr>
          <p:cNvPr id="21" name="肘形连接符 20"/>
          <p:cNvCxnSpPr>
            <a:endCxn id="9" idx="1"/>
          </p:cNvCxnSpPr>
          <p:nvPr/>
        </p:nvCxnSpPr>
        <p:spPr>
          <a:xfrm rot="16200000" flipH="1">
            <a:off x="1251859" y="2593582"/>
            <a:ext cx="398333" cy="9914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9" idx="2"/>
          </p:cNvCxnSpPr>
          <p:nvPr/>
        </p:nvCxnSpPr>
        <p:spPr>
          <a:xfrm rot="10800000">
            <a:off x="2708741" y="3567138"/>
            <a:ext cx="762000" cy="10026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36" idx="1"/>
          </p:cNvCxnSpPr>
          <p:nvPr/>
        </p:nvCxnSpPr>
        <p:spPr>
          <a:xfrm flipV="1">
            <a:off x="4859758" y="4569753"/>
            <a:ext cx="153994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332457" y="4582147"/>
            <a:ext cx="64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真值</a:t>
            </a:r>
            <a:endParaRPr lang="zh-CN" altLang="en-US" dirty="0"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99701" y="4346770"/>
            <a:ext cx="1524000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序列表示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肘形连接符 54"/>
          <p:cNvCxnSpPr>
            <a:stCxn id="36" idx="0"/>
            <a:endCxn id="37" idx="2"/>
          </p:cNvCxnSpPr>
          <p:nvPr/>
        </p:nvCxnSpPr>
        <p:spPr>
          <a:xfrm rot="16200000" flipV="1">
            <a:off x="6779854" y="3964922"/>
            <a:ext cx="754986" cy="8709"/>
          </a:xfrm>
          <a:prstGeom prst="bentConnector3">
            <a:avLst>
              <a:gd name="adj1" fmla="val 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4" idx="3"/>
          </p:cNvCxnSpPr>
          <p:nvPr/>
        </p:nvCxnSpPr>
        <p:spPr>
          <a:xfrm rot="10800000" flipV="1">
            <a:off x="3431912" y="1821882"/>
            <a:ext cx="1755617" cy="9116"/>
          </a:xfrm>
          <a:prstGeom prst="bentConnector3">
            <a:avLst>
              <a:gd name="adj1" fmla="val -1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05968" y="146166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生成</a:t>
            </a:r>
          </a:p>
        </p:txBody>
      </p:sp>
      <p:cxnSp>
        <p:nvCxnSpPr>
          <p:cNvPr id="121" name="肘形连接符 120"/>
          <p:cNvCxnSpPr>
            <a:stCxn id="9" idx="3"/>
          </p:cNvCxnSpPr>
          <p:nvPr/>
        </p:nvCxnSpPr>
        <p:spPr>
          <a:xfrm flipV="1">
            <a:off x="3470741" y="3254039"/>
            <a:ext cx="1716787" cy="34426"/>
          </a:xfrm>
          <a:prstGeom prst="bentConnector3">
            <a:avLst>
              <a:gd name="adj1" fmla="val -2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987688" y="288470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强化</a:t>
            </a:r>
          </a:p>
        </p:txBody>
      </p:sp>
      <p:cxnSp>
        <p:nvCxnSpPr>
          <p:cNvPr id="142" name="直接连接符 141"/>
          <p:cNvCxnSpPr/>
          <p:nvPr/>
        </p:nvCxnSpPr>
        <p:spPr>
          <a:xfrm>
            <a:off x="517560" y="5651863"/>
            <a:ext cx="6492840" cy="870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7241309" y="5650722"/>
            <a:ext cx="4502728" cy="1141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014824" y="57458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训练</a:t>
            </a:r>
          </a:p>
        </p:txBody>
      </p:sp>
      <p:sp>
        <p:nvSpPr>
          <p:cNvPr id="146" name="矩形 145"/>
          <p:cNvSpPr/>
          <p:nvPr/>
        </p:nvSpPr>
        <p:spPr>
          <a:xfrm>
            <a:off x="9263224" y="57458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测试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9847147" y="1508839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0" name="直接箭头连接符 149"/>
          <p:cNvCxnSpPr>
            <a:endCxn id="148" idx="1"/>
          </p:cNvCxnSpPr>
          <p:nvPr/>
        </p:nvCxnSpPr>
        <p:spPr>
          <a:xfrm>
            <a:off x="9118456" y="1787512"/>
            <a:ext cx="7286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36" idx="3"/>
          </p:cNvCxnSpPr>
          <p:nvPr/>
        </p:nvCxnSpPr>
        <p:spPr>
          <a:xfrm flipH="1">
            <a:off x="7923701" y="4569753"/>
            <a:ext cx="16305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431740" y="362765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+mn-ea"/>
              </a:rPr>
              <a:t>X</a:t>
            </a:r>
            <a:r>
              <a:rPr lang="en-US" altLang="zh-CN" sz="1100" dirty="0" err="1" smtClean="0">
                <a:latin typeface="+mn-ea"/>
              </a:rPr>
              <a:t>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469689" y="1844835"/>
            <a:ext cx="51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+mn-ea"/>
              </a:rPr>
              <a:t>X</a:t>
            </a:r>
            <a:r>
              <a:rPr lang="en-US" altLang="zh-CN" sz="1100" dirty="0" smtClean="0">
                <a:latin typeface="+mn-ea"/>
              </a:rPr>
              <a:t>t+1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87528" y="1071699"/>
            <a:ext cx="3930928" cy="252008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08713" y="1109439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基于深度强化学习的</a:t>
            </a:r>
            <a:r>
              <a:rPr lang="en-US" altLang="zh-CN" dirty="0" smtClean="0">
                <a:latin typeface="+mn-ea"/>
              </a:rPr>
              <a:t>NL2SQL</a:t>
            </a:r>
            <a:r>
              <a:rPr lang="zh-CN" altLang="en-US" dirty="0" smtClean="0">
                <a:latin typeface="+mn-ea"/>
              </a:rPr>
              <a:t>生成网络</a:t>
            </a:r>
            <a:endParaRPr lang="zh-CN" altLang="en-US" dirty="0">
              <a:latin typeface="+mn-ea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 flipH="1">
            <a:off x="4968544" y="20468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4968544" y="20468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4968544" y="38176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6399701" y="35917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柱形 42"/>
          <p:cNvSpPr/>
          <p:nvPr/>
        </p:nvSpPr>
        <p:spPr>
          <a:xfrm>
            <a:off x="403007" y="2268416"/>
            <a:ext cx="1126852" cy="6623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tx1"/>
                </a:solidFill>
                <a:latin typeface="+mn-ea"/>
              </a:rPr>
              <a:t>数据库</a:t>
            </a:r>
          </a:p>
        </p:txBody>
      </p:sp>
      <p:sp>
        <p:nvSpPr>
          <p:cNvPr id="44" name="矩形 43"/>
          <p:cNvSpPr/>
          <p:nvPr/>
        </p:nvSpPr>
        <p:spPr>
          <a:xfrm>
            <a:off x="9657394" y="4423215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+mn-ea"/>
              </a:rPr>
              <a:t>w , c</a:t>
            </a:r>
            <a:endParaRPr lang="zh-CN" altLang="en-US" i="1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08132" y="4601992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+mn-ea"/>
              </a:rPr>
              <a:t>w , c</a:t>
            </a:r>
            <a:endParaRPr lang="zh-CN" altLang="en-US" i="1" dirty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73260" y="188155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43207" y="228228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编码器</a:t>
            </a:r>
            <a:endParaRPr lang="zh-CN" altLang="en-US" dirty="0"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06051" y="188448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93587" y="229400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解码器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6910752" y="2145323"/>
            <a:ext cx="501161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922475" y="273733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多文档 45"/>
          <p:cNvSpPr/>
          <p:nvPr/>
        </p:nvSpPr>
        <p:spPr>
          <a:xfrm>
            <a:off x="3225800" y="4064000"/>
            <a:ext cx="1638300" cy="1117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xmlns="" val="1783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42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21</cp:revision>
  <dcterms:created xsi:type="dcterms:W3CDTF">2017-12-19T08:18:54Z</dcterms:created>
  <dcterms:modified xsi:type="dcterms:W3CDTF">2018-11-28T06:19:40Z</dcterms:modified>
</cp:coreProperties>
</file>