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66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73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197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725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545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767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269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3004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8786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3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07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2970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760F-A023-4EE4-A330-3CB652C38BC5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884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956411" y="1133224"/>
            <a:ext cx="1524000" cy="5573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查询语句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肘形连接符 6"/>
          <p:cNvCxnSpPr>
            <a:stCxn id="4" idx="3"/>
            <a:endCxn id="34" idx="1"/>
          </p:cNvCxnSpPr>
          <p:nvPr/>
        </p:nvCxnSpPr>
        <p:spPr>
          <a:xfrm>
            <a:off x="10480411" y="1411898"/>
            <a:ext cx="500463" cy="6406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132804" y="1422306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执行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944441" y="2857391"/>
            <a:ext cx="1524000" cy="5573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奖励（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Reward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）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67478" y="27297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执行结果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肘形连接符 20"/>
          <p:cNvCxnSpPr>
            <a:stCxn id="34" idx="3"/>
            <a:endCxn id="7" idx="3"/>
          </p:cNvCxnSpPr>
          <p:nvPr/>
        </p:nvCxnSpPr>
        <p:spPr>
          <a:xfrm rot="5400000">
            <a:off x="10514061" y="2669251"/>
            <a:ext cx="421195" cy="51243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23"/>
          <p:cNvCxnSpPr>
            <a:stCxn id="43" idx="3"/>
            <a:endCxn id="7" idx="2"/>
          </p:cNvCxnSpPr>
          <p:nvPr/>
        </p:nvCxnSpPr>
        <p:spPr>
          <a:xfrm flipV="1">
            <a:off x="8813800" y="3414738"/>
            <a:ext cx="892641" cy="12842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961857" y="4188447"/>
            <a:ext cx="64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真值</a:t>
            </a:r>
            <a:endParaRPr lang="zh-CN" altLang="en-US" dirty="0"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8501" y="1870270"/>
            <a:ext cx="1524000" cy="4459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数据库模式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46168" y="928265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生成</a:t>
            </a:r>
          </a:p>
        </p:txBody>
      </p:sp>
      <p:sp>
        <p:nvSpPr>
          <p:cNvPr id="18" name="矩形 17"/>
          <p:cNvSpPr/>
          <p:nvPr/>
        </p:nvSpPr>
        <p:spPr>
          <a:xfrm>
            <a:off x="8127888" y="2656105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强化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5330860" y="5982063"/>
            <a:ext cx="6492840" cy="8708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07109" y="5980922"/>
            <a:ext cx="4502728" cy="1141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298024" y="6158468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训练</a:t>
            </a:r>
          </a:p>
        </p:txBody>
      </p:sp>
      <p:sp>
        <p:nvSpPr>
          <p:cNvPr id="22" name="矩形 21"/>
          <p:cNvSpPr/>
          <p:nvPr/>
        </p:nvSpPr>
        <p:spPr>
          <a:xfrm>
            <a:off x="2113124" y="6126870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测试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88847" y="4150439"/>
            <a:ext cx="1524000" cy="55734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查询语句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82740" y="1887757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latin typeface="+mn-ea"/>
              </a:rPr>
              <a:t>X</a:t>
            </a:r>
            <a:r>
              <a:rPr lang="en-US" altLang="zh-CN" sz="1100" dirty="0" err="1" smtClean="0">
                <a:latin typeface="+mn-ea"/>
              </a:rPr>
              <a:t>t</a:t>
            </a:r>
            <a:endParaRPr lang="zh-CN" altLang="en-US" sz="1100" dirty="0"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44489" y="3406935"/>
            <a:ext cx="511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+mn-ea"/>
              </a:rPr>
              <a:t>X</a:t>
            </a:r>
            <a:r>
              <a:rPr lang="en-US" altLang="zh-CN" sz="1100" dirty="0" smtClean="0">
                <a:latin typeface="+mn-ea"/>
              </a:rPr>
              <a:t>t+1</a:t>
            </a:r>
            <a:endParaRPr lang="zh-CN" altLang="en-US" sz="1100" dirty="0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54028" y="830399"/>
            <a:ext cx="3930928" cy="2520085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62513" y="868139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基于深度强化学习的</a:t>
            </a:r>
            <a:r>
              <a:rPr lang="en-US" altLang="zh-CN" dirty="0" smtClean="0">
                <a:latin typeface="+mn-ea"/>
              </a:rPr>
              <a:t>NL2SQL</a:t>
            </a:r>
            <a:r>
              <a:rPr lang="zh-CN" altLang="en-US" dirty="0" smtClean="0">
                <a:latin typeface="+mn-ea"/>
              </a:rPr>
              <a:t>生成网络</a:t>
            </a:r>
            <a:endParaRPr lang="zh-CN" altLang="en-US" dirty="0">
              <a:latin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7787944" y="1869039"/>
            <a:ext cx="225738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029244" y="1856339"/>
            <a:ext cx="0" cy="17708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6568744" y="3614453"/>
            <a:ext cx="143115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6577501" y="3350483"/>
            <a:ext cx="0" cy="22587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柱形 33"/>
          <p:cNvSpPr/>
          <p:nvPr/>
        </p:nvSpPr>
        <p:spPr>
          <a:xfrm>
            <a:off x="10417448" y="2052516"/>
            <a:ext cx="1126852" cy="66235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err="1" smtClean="0">
                <a:solidFill>
                  <a:schemeClr val="tx1"/>
                </a:solidFill>
                <a:latin typeface="+mn-ea"/>
              </a:rPr>
              <a:t>数据库</a:t>
            </a:r>
          </a:p>
        </p:txBody>
      </p:sp>
      <p:sp>
        <p:nvSpPr>
          <p:cNvPr id="37" name="矩形 36"/>
          <p:cNvSpPr/>
          <p:nvPr/>
        </p:nvSpPr>
        <p:spPr>
          <a:xfrm>
            <a:off x="4476260" y="1691053"/>
            <a:ext cx="1037493" cy="1134208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59851" y="1706686"/>
            <a:ext cx="1037493" cy="1134208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47387" y="2078105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解码器</a:t>
            </a:r>
            <a:endParaRPr lang="zh-CN" altLang="en-US" dirty="0">
              <a:latin typeface="+mn-ea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5551852" y="2031023"/>
            <a:ext cx="501161" cy="1588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550875" y="2445238"/>
            <a:ext cx="501161" cy="158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多文档 42"/>
          <p:cNvSpPr/>
          <p:nvPr/>
        </p:nvSpPr>
        <p:spPr>
          <a:xfrm>
            <a:off x="7175500" y="4140200"/>
            <a:ext cx="1638300" cy="1117600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WikiSQL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数据集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190500" y="977900"/>
            <a:ext cx="2235200" cy="431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自然语言查询语句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肘形连接符 58"/>
          <p:cNvCxnSpPr>
            <a:stCxn id="47" idx="3"/>
          </p:cNvCxnSpPr>
          <p:nvPr/>
        </p:nvCxnSpPr>
        <p:spPr>
          <a:xfrm>
            <a:off x="2425700" y="1193800"/>
            <a:ext cx="1409700" cy="393700"/>
          </a:xfrm>
          <a:prstGeom prst="bentConnector3">
            <a:avLst>
              <a:gd name="adj1" fmla="val 202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/>
          <p:nvPr/>
        </p:nvCxnSpPr>
        <p:spPr>
          <a:xfrm flipV="1">
            <a:off x="2126151" y="1587500"/>
            <a:ext cx="1677499" cy="505753"/>
          </a:xfrm>
          <a:prstGeom prst="bentConnector3">
            <a:avLst>
              <a:gd name="adj1" fmla="val 34859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712704" y="11429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序列表示</a:t>
            </a:r>
            <a:endParaRPr lang="zh-CN" altLang="en-US" dirty="0">
              <a:latin typeface="+mn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547187" y="2065405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编码器</a:t>
            </a:r>
            <a:endParaRPr lang="zh-CN" altLang="en-US" dirty="0">
              <a:latin typeface="+mn-ea"/>
            </a:endParaRPr>
          </a:p>
        </p:txBody>
      </p:sp>
      <p:cxnSp>
        <p:nvCxnSpPr>
          <p:cNvPr id="79" name="肘形连接符 78"/>
          <p:cNvCxnSpPr>
            <a:endCxn id="23" idx="3"/>
          </p:cNvCxnSpPr>
          <p:nvPr/>
        </p:nvCxnSpPr>
        <p:spPr>
          <a:xfrm rot="10800000" flipV="1">
            <a:off x="2112848" y="3352799"/>
            <a:ext cx="2167053" cy="1076313"/>
          </a:xfrm>
          <a:prstGeom prst="bentConnector3">
            <a:avLst>
              <a:gd name="adj1" fmla="val -4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785100" y="1384300"/>
            <a:ext cx="11811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7772400" y="3111500"/>
            <a:ext cx="11811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23"/>
          <p:cNvCxnSpPr>
            <a:stCxn id="43" idx="1"/>
            <a:endCxn id="28" idx="2"/>
          </p:cNvCxnSpPr>
          <p:nvPr/>
        </p:nvCxnSpPr>
        <p:spPr>
          <a:xfrm rot="10800000">
            <a:off x="5819492" y="3350484"/>
            <a:ext cx="1356008" cy="13485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875004" y="42544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序列表示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43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Bruinx</dc:creator>
  <cp:lastModifiedBy>Windows 用户</cp:lastModifiedBy>
  <cp:revision>24</cp:revision>
  <dcterms:created xsi:type="dcterms:W3CDTF">2017-12-19T08:18:54Z</dcterms:created>
  <dcterms:modified xsi:type="dcterms:W3CDTF">2018-11-28T06:47:39Z</dcterms:modified>
</cp:coreProperties>
</file>