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8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8572528" cy="567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207167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数</a:t>
            </a:r>
            <a:endParaRPr lang="en-US" altLang="zh-CN" sz="3200" dirty="0" smtClean="0"/>
          </a:p>
          <a:p>
            <a:r>
              <a:rPr lang="zh-CN" altLang="en-US" sz="3200" dirty="0" smtClean="0"/>
              <a:t>量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357686" y="6273225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问题类型</a:t>
            </a:r>
            <a:endParaRPr lang="zh-CN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1</cp:revision>
  <dcterms:created xsi:type="dcterms:W3CDTF">2018-12-17T11:13:16Z</dcterms:created>
  <dcterms:modified xsi:type="dcterms:W3CDTF">2018-12-17T11:17:09Z</dcterms:modified>
</cp:coreProperties>
</file>