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17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8" y="-1152"/>
      </p:cViewPr>
      <p:guideLst>
        <p:guide orient="horz" pos="114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1123899"/>
            <a:ext cx="7772400" cy="7755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2" y="2050151"/>
            <a:ext cx="6400801" cy="9245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4885"/>
            <a:ext cx="2057400" cy="30869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44885"/>
            <a:ext cx="6019800" cy="30869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2324845"/>
            <a:ext cx="7772400" cy="7185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1533426"/>
            <a:ext cx="7772400" cy="7914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844181"/>
            <a:ext cx="4038601" cy="23876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844181"/>
            <a:ext cx="4038601" cy="23876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09843"/>
            <a:ext cx="4040189" cy="337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147347"/>
            <a:ext cx="4040189" cy="2084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809843"/>
            <a:ext cx="4041775" cy="337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147347"/>
            <a:ext cx="4041775" cy="2084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44047"/>
            <a:ext cx="3008313" cy="6130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4048"/>
            <a:ext cx="5111750" cy="30877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757083"/>
            <a:ext cx="3008313" cy="24747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2532539"/>
            <a:ext cx="5486400" cy="2989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323267"/>
            <a:ext cx="5486400" cy="21707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2831520"/>
            <a:ext cx="5486400" cy="4246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44884"/>
            <a:ext cx="8229600" cy="602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44181"/>
            <a:ext cx="8229600" cy="2387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3353271"/>
            <a:ext cx="2133601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2" y="3353271"/>
            <a:ext cx="289559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3353271"/>
            <a:ext cx="2133601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7320"/>
            <a:ext cx="86999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23745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30948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问题长度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7686" y="30948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查询长度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6644" y="30948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列的数量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1</cp:revision>
  <dcterms:created xsi:type="dcterms:W3CDTF">2018-12-17T11:17:27Z</dcterms:created>
  <dcterms:modified xsi:type="dcterms:W3CDTF">2018-12-17T11:22:08Z</dcterms:modified>
</cp:coreProperties>
</file>