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864725" cy="18176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6" y="-1884"/>
      </p:cViewPr>
      <p:guideLst>
        <p:guide orient="horz" pos="573"/>
        <p:guide pos="31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9855" y="564662"/>
            <a:ext cx="8385016" cy="389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9709" y="1030023"/>
            <a:ext cx="6905308" cy="464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1926" y="72792"/>
            <a:ext cx="2219563" cy="15509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236" y="72792"/>
            <a:ext cx="6494277" cy="15509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245" y="1168035"/>
            <a:ext cx="8385016" cy="3610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79245" y="770415"/>
            <a:ext cx="8385016" cy="39761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3236" y="424127"/>
            <a:ext cx="4356920" cy="11995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4569" y="424127"/>
            <a:ext cx="4356920" cy="11995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3236" y="406877"/>
            <a:ext cx="4358633" cy="1695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236" y="576444"/>
            <a:ext cx="4358633" cy="1047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1146" y="406877"/>
            <a:ext cx="4360345" cy="1695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1146" y="576444"/>
            <a:ext cx="4360345" cy="1047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39" y="72372"/>
            <a:ext cx="3245427" cy="3079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6834" y="72371"/>
            <a:ext cx="5514655" cy="15513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3239" y="380370"/>
            <a:ext cx="3245427" cy="1243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3555" y="1272381"/>
            <a:ext cx="5918835" cy="150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33555" y="162415"/>
            <a:ext cx="5918835" cy="10906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33555" y="1422593"/>
            <a:ext cx="5918835" cy="213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3236" y="72792"/>
            <a:ext cx="8878253" cy="30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3236" y="424127"/>
            <a:ext cx="8878253" cy="1199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3236" y="1684729"/>
            <a:ext cx="2301769" cy="9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70448" y="1684729"/>
            <a:ext cx="3123830" cy="9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69720" y="1684729"/>
            <a:ext cx="2301769" cy="9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454" y="117475"/>
            <a:ext cx="8447088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575700" y="374612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P(</a:t>
            </a:r>
            <a:r>
              <a:rPr lang="zh-CN" altLang="en-US" sz="1600" dirty="0" smtClean="0"/>
              <a:t>词汇表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575700" y="92748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P(</a:t>
            </a:r>
            <a:r>
              <a:rPr lang="zh-CN" altLang="en-US" sz="1600" dirty="0" smtClean="0"/>
              <a:t>任务指针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575700" y="641728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P(</a:t>
            </a:r>
            <a:r>
              <a:rPr lang="zh-CN" altLang="en-US" sz="1600" dirty="0" smtClean="0"/>
              <a:t>内容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PresentationFormat>自定义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1</cp:revision>
  <dcterms:created xsi:type="dcterms:W3CDTF">2018-12-19T09:56:07Z</dcterms:created>
  <dcterms:modified xsi:type="dcterms:W3CDTF">2018-12-19T10:02:13Z</dcterms:modified>
</cp:coreProperties>
</file>