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96" y="-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D0CED-5A2B-4F71-B513-5D9B98A9A22B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97658-B7C1-48E5-82FE-A621063034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97658-B7C1-48E5-82FE-A6210630345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7686" y="1357298"/>
            <a:ext cx="1500198" cy="5573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自然语言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108" y="2714620"/>
            <a:ext cx="20190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7546943" y="1285860"/>
            <a:ext cx="1357322" cy="7858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依赖解析树生成模块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7546943" y="2428868"/>
            <a:ext cx="1357322" cy="7858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解析树节点映射模块</a:t>
            </a:r>
          </a:p>
        </p:txBody>
      </p:sp>
      <p:sp>
        <p:nvSpPr>
          <p:cNvPr id="9" name="矩形 8"/>
          <p:cNvSpPr/>
          <p:nvPr/>
        </p:nvSpPr>
        <p:spPr>
          <a:xfrm>
            <a:off x="7546943" y="3571876"/>
            <a:ext cx="1357322" cy="7858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解析树优化重构模块</a:t>
            </a:r>
          </a:p>
        </p:txBody>
      </p:sp>
      <p:sp>
        <p:nvSpPr>
          <p:cNvPr id="10" name="矩形 9"/>
          <p:cNvSpPr/>
          <p:nvPr/>
        </p:nvSpPr>
        <p:spPr>
          <a:xfrm>
            <a:off x="7546943" y="4786322"/>
            <a:ext cx="1357322" cy="7858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查询树翻译模块</a:t>
            </a:r>
          </a:p>
        </p:txBody>
      </p:sp>
      <p:sp>
        <p:nvSpPr>
          <p:cNvPr id="11" name="矩形 10"/>
          <p:cNvSpPr/>
          <p:nvPr/>
        </p:nvSpPr>
        <p:spPr>
          <a:xfrm>
            <a:off x="5666578" y="2500306"/>
            <a:ext cx="785818" cy="171451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意图交互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12" name="圆柱形 11"/>
          <p:cNvSpPr/>
          <p:nvPr/>
        </p:nvSpPr>
        <p:spPr>
          <a:xfrm>
            <a:off x="9881420" y="2786058"/>
            <a:ext cx="1071570" cy="121444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数据库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 rot="5400000">
            <a:off x="8047009" y="2250273"/>
            <a:ext cx="357190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 rot="5400000">
            <a:off x="8047009" y="3393281"/>
            <a:ext cx="357190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 rot="5400000">
            <a:off x="8011290" y="4572008"/>
            <a:ext cx="428628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1" idx="3"/>
            <a:endCxn id="8" idx="1"/>
          </p:cNvCxnSpPr>
          <p:nvPr/>
        </p:nvCxnSpPr>
        <p:spPr>
          <a:xfrm flipV="1">
            <a:off x="6452396" y="2821777"/>
            <a:ext cx="1094547" cy="53578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1" idx="3"/>
            <a:endCxn id="9" idx="1"/>
          </p:cNvCxnSpPr>
          <p:nvPr/>
        </p:nvCxnSpPr>
        <p:spPr>
          <a:xfrm>
            <a:off x="6452396" y="3357562"/>
            <a:ext cx="1094547" cy="607223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8" idx="3"/>
          </p:cNvCxnSpPr>
          <p:nvPr/>
        </p:nvCxnSpPr>
        <p:spPr>
          <a:xfrm rot="10800000">
            <a:off x="8904266" y="2821777"/>
            <a:ext cx="977155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9" idx="3"/>
          </p:cNvCxnSpPr>
          <p:nvPr/>
        </p:nvCxnSpPr>
        <p:spPr>
          <a:xfrm rot="10800000" flipV="1">
            <a:off x="8904266" y="3393281"/>
            <a:ext cx="977155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7" idx="3"/>
            <a:endCxn id="11" idx="1"/>
          </p:cNvCxnSpPr>
          <p:nvPr/>
        </p:nvCxnSpPr>
        <p:spPr>
          <a:xfrm>
            <a:off x="4761686" y="3350484"/>
            <a:ext cx="904892" cy="707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285322" y="4871917"/>
            <a:ext cx="1524000" cy="5573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237686" y="3071810"/>
            <a:ext cx="1524000" cy="5573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意图交互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信息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37884" y="1643050"/>
            <a:ext cx="2786082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809322" y="5143512"/>
            <a:ext cx="2714644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4" idx="1"/>
          </p:cNvCxnSpPr>
          <p:nvPr/>
        </p:nvCxnSpPr>
        <p:spPr>
          <a:xfrm rot="5400000" flipH="1" flipV="1">
            <a:off x="2305453" y="2139577"/>
            <a:ext cx="1435838" cy="42862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37" idx="1"/>
          </p:cNvCxnSpPr>
          <p:nvPr/>
        </p:nvCxnSpPr>
        <p:spPr>
          <a:xfrm>
            <a:off x="2809058" y="3293202"/>
            <a:ext cx="428628" cy="57282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6" idx="1"/>
          </p:cNvCxnSpPr>
          <p:nvPr/>
        </p:nvCxnSpPr>
        <p:spPr>
          <a:xfrm rot="16200000" flipH="1">
            <a:off x="2261372" y="4126640"/>
            <a:ext cx="1571637" cy="476264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</Words>
  <PresentationFormat>自定义</PresentationFormat>
  <Paragraphs>13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9</cp:revision>
  <dcterms:created xsi:type="dcterms:W3CDTF">2018-11-05T04:44:18Z</dcterms:created>
  <dcterms:modified xsi:type="dcterms:W3CDTF">2018-12-05T07:43:29Z</dcterms:modified>
</cp:coreProperties>
</file>