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541813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EA7854"/>
    <a:srgbClr val="FC593E"/>
    <a:srgbClr val="FB434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2028" y="-714"/>
      </p:cViewPr>
      <p:guideLst>
        <p:guide orient="horz" pos="170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83135"/>
            <a:ext cx="7772400" cy="11613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070278"/>
            <a:ext cx="6400800" cy="138463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16977"/>
            <a:ext cx="2057400" cy="462297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16977"/>
            <a:ext cx="6019800" cy="462297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481656"/>
            <a:ext cx="7772400" cy="107610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296439"/>
            <a:ext cx="7772400" cy="118521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64232"/>
            <a:ext cx="4038600" cy="357572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64232"/>
            <a:ext cx="4038600" cy="357572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12810"/>
            <a:ext cx="4040188" cy="50544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718252"/>
            <a:ext cx="4040188" cy="31217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12810"/>
            <a:ext cx="4041775" cy="50544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718252"/>
            <a:ext cx="4041775" cy="31217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15722"/>
            <a:ext cx="3008313" cy="91807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15722"/>
            <a:ext cx="5111750" cy="462423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33796"/>
            <a:ext cx="3008313" cy="370615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792697"/>
            <a:ext cx="5486400" cy="4477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84121"/>
            <a:ext cx="5486400" cy="32508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240446"/>
            <a:ext cx="5486400" cy="6358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16977"/>
            <a:ext cx="8229600" cy="9030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64232"/>
            <a:ext cx="8229600" cy="3575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021811"/>
            <a:ext cx="2133600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021811"/>
            <a:ext cx="2895600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021811"/>
            <a:ext cx="2133600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圆角矩形 93"/>
          <p:cNvSpPr/>
          <p:nvPr/>
        </p:nvSpPr>
        <p:spPr>
          <a:xfrm rot="5400000">
            <a:off x="1393009" y="2744788"/>
            <a:ext cx="928694" cy="7143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 rot="5400000">
            <a:off x="348253" y="717710"/>
            <a:ext cx="360000" cy="5643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联系 9"/>
          <p:cNvSpPr/>
          <p:nvPr/>
        </p:nvSpPr>
        <p:spPr>
          <a:xfrm rot="5400000">
            <a:off x="492535" y="573429"/>
            <a:ext cx="71438" cy="5643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联系 10"/>
          <p:cNvSpPr/>
          <p:nvPr/>
        </p:nvSpPr>
        <p:spPr>
          <a:xfrm rot="5400000">
            <a:off x="492535" y="716305"/>
            <a:ext cx="71438" cy="5643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联系 11"/>
          <p:cNvSpPr/>
          <p:nvPr/>
        </p:nvSpPr>
        <p:spPr>
          <a:xfrm rot="5400000">
            <a:off x="492535" y="859181"/>
            <a:ext cx="71438" cy="5643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5400000">
            <a:off x="348254" y="1214965"/>
            <a:ext cx="360000" cy="5643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联系 15"/>
          <p:cNvSpPr/>
          <p:nvPr/>
        </p:nvSpPr>
        <p:spPr>
          <a:xfrm rot="5400000">
            <a:off x="492536" y="1070684"/>
            <a:ext cx="71438" cy="5643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联系 16"/>
          <p:cNvSpPr/>
          <p:nvPr/>
        </p:nvSpPr>
        <p:spPr>
          <a:xfrm rot="5400000">
            <a:off x="492536" y="1213560"/>
            <a:ext cx="71438" cy="5643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联系 17"/>
          <p:cNvSpPr/>
          <p:nvPr/>
        </p:nvSpPr>
        <p:spPr>
          <a:xfrm rot="5400000">
            <a:off x="492536" y="1356436"/>
            <a:ext cx="71438" cy="5643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 rot="5400000">
            <a:off x="348254" y="1715031"/>
            <a:ext cx="360000" cy="5643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联系 19"/>
          <p:cNvSpPr/>
          <p:nvPr/>
        </p:nvSpPr>
        <p:spPr>
          <a:xfrm rot="5400000">
            <a:off x="492536" y="1570750"/>
            <a:ext cx="71438" cy="5643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联系 20"/>
          <p:cNvSpPr/>
          <p:nvPr/>
        </p:nvSpPr>
        <p:spPr>
          <a:xfrm rot="5400000">
            <a:off x="492536" y="1713626"/>
            <a:ext cx="71438" cy="5643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联系 21"/>
          <p:cNvSpPr/>
          <p:nvPr/>
        </p:nvSpPr>
        <p:spPr>
          <a:xfrm rot="5400000">
            <a:off x="492536" y="1856502"/>
            <a:ext cx="71438" cy="5643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 rot="5400000">
            <a:off x="750067" y="601648"/>
            <a:ext cx="285752" cy="21431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 rot="5400000">
            <a:off x="750067" y="1101714"/>
            <a:ext cx="285752" cy="21431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 rot="5400000">
            <a:off x="750067" y="1601780"/>
            <a:ext cx="285752" cy="21431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 rot="5400000">
            <a:off x="348253" y="2360784"/>
            <a:ext cx="360000" cy="5643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流程图: 联系 29"/>
          <p:cNvSpPr/>
          <p:nvPr/>
        </p:nvSpPr>
        <p:spPr>
          <a:xfrm rot="5400000">
            <a:off x="492535" y="2216503"/>
            <a:ext cx="71438" cy="5643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流程图: 联系 30"/>
          <p:cNvSpPr/>
          <p:nvPr/>
        </p:nvSpPr>
        <p:spPr>
          <a:xfrm rot="5400000">
            <a:off x="492535" y="2359379"/>
            <a:ext cx="71438" cy="5643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流程图: 联系 31"/>
          <p:cNvSpPr/>
          <p:nvPr/>
        </p:nvSpPr>
        <p:spPr>
          <a:xfrm rot="5400000">
            <a:off x="492535" y="2502255"/>
            <a:ext cx="71438" cy="5643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 rot="5400000">
            <a:off x="348254" y="2858039"/>
            <a:ext cx="360000" cy="5643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流程图: 联系 33"/>
          <p:cNvSpPr/>
          <p:nvPr/>
        </p:nvSpPr>
        <p:spPr>
          <a:xfrm rot="5400000">
            <a:off x="492536" y="2713758"/>
            <a:ext cx="71438" cy="5643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流程图: 联系 34"/>
          <p:cNvSpPr/>
          <p:nvPr/>
        </p:nvSpPr>
        <p:spPr>
          <a:xfrm rot="5400000">
            <a:off x="492536" y="2856634"/>
            <a:ext cx="71438" cy="5643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流程图: 联系 35"/>
          <p:cNvSpPr/>
          <p:nvPr/>
        </p:nvSpPr>
        <p:spPr>
          <a:xfrm rot="5400000">
            <a:off x="492536" y="2999510"/>
            <a:ext cx="71438" cy="5643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 rot="5400000">
            <a:off x="348254" y="3358105"/>
            <a:ext cx="360000" cy="5643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联系 37"/>
          <p:cNvSpPr/>
          <p:nvPr/>
        </p:nvSpPr>
        <p:spPr>
          <a:xfrm rot="5400000">
            <a:off x="492536" y="3213824"/>
            <a:ext cx="71438" cy="5643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联系 38"/>
          <p:cNvSpPr/>
          <p:nvPr/>
        </p:nvSpPr>
        <p:spPr>
          <a:xfrm rot="5400000">
            <a:off x="492536" y="3356700"/>
            <a:ext cx="71438" cy="5643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流程图: 联系 39"/>
          <p:cNvSpPr/>
          <p:nvPr/>
        </p:nvSpPr>
        <p:spPr>
          <a:xfrm rot="5400000">
            <a:off x="492536" y="3499576"/>
            <a:ext cx="71438" cy="5643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 rot="5400000">
            <a:off x="750067" y="2244722"/>
            <a:ext cx="285752" cy="21431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 rot="5400000">
            <a:off x="750067" y="2744788"/>
            <a:ext cx="285752" cy="21431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 rot="5400000">
            <a:off x="750067" y="3244854"/>
            <a:ext cx="285752" cy="21431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 rot="5400000">
            <a:off x="348254" y="3860982"/>
            <a:ext cx="360000" cy="5643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流程图: 联系 44"/>
          <p:cNvSpPr/>
          <p:nvPr/>
        </p:nvSpPr>
        <p:spPr>
          <a:xfrm rot="5400000">
            <a:off x="492536" y="3716701"/>
            <a:ext cx="71438" cy="5643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流程图: 联系 45"/>
          <p:cNvSpPr/>
          <p:nvPr/>
        </p:nvSpPr>
        <p:spPr>
          <a:xfrm rot="5400000">
            <a:off x="492536" y="3859577"/>
            <a:ext cx="71438" cy="5643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流程图: 联系 46"/>
          <p:cNvSpPr/>
          <p:nvPr/>
        </p:nvSpPr>
        <p:spPr>
          <a:xfrm rot="5400000">
            <a:off x="492536" y="4002453"/>
            <a:ext cx="71438" cy="5643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 rot="5400000">
            <a:off x="750067" y="3747731"/>
            <a:ext cx="285752" cy="21431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/>
          <p:cNvCxnSpPr/>
          <p:nvPr/>
        </p:nvCxnSpPr>
        <p:spPr>
          <a:xfrm rot="5400000">
            <a:off x="753978" y="953338"/>
            <a:ext cx="204902" cy="1588"/>
          </a:xfrm>
          <a:prstGeom prst="straightConnector1">
            <a:avLst/>
          </a:prstGeom>
          <a:ln w="15875">
            <a:solidFill>
              <a:schemeClr val="tx1"/>
            </a:solidFill>
            <a:headEnd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rot="5400000">
            <a:off x="822298" y="958839"/>
            <a:ext cx="214316" cy="1588"/>
          </a:xfrm>
          <a:prstGeom prst="straightConnector1">
            <a:avLst/>
          </a:prstGeom>
          <a:ln w="15875">
            <a:solidFill>
              <a:schemeClr val="tx1"/>
            </a:solidFill>
            <a:headEnd type="arrow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rot="5400000">
            <a:off x="755567" y="1453404"/>
            <a:ext cx="204902" cy="1588"/>
          </a:xfrm>
          <a:prstGeom prst="straightConnector1">
            <a:avLst/>
          </a:prstGeom>
          <a:ln w="15875">
            <a:solidFill>
              <a:schemeClr val="tx1"/>
            </a:solidFill>
            <a:headEnd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rot="5400000">
            <a:off x="823887" y="1458905"/>
            <a:ext cx="214316" cy="1588"/>
          </a:xfrm>
          <a:prstGeom prst="straightConnector1">
            <a:avLst/>
          </a:prstGeom>
          <a:ln w="15875">
            <a:solidFill>
              <a:schemeClr val="tx1"/>
            </a:solidFill>
            <a:headEnd type="arrow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rot="5400000">
            <a:off x="755567" y="2596412"/>
            <a:ext cx="204902" cy="1588"/>
          </a:xfrm>
          <a:prstGeom prst="straightConnector1">
            <a:avLst/>
          </a:prstGeom>
          <a:ln w="15875">
            <a:solidFill>
              <a:schemeClr val="tx1"/>
            </a:solidFill>
            <a:headEnd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rot="5400000">
            <a:off x="823887" y="2601913"/>
            <a:ext cx="214316" cy="1588"/>
          </a:xfrm>
          <a:prstGeom prst="straightConnector1">
            <a:avLst/>
          </a:prstGeom>
          <a:ln w="15875">
            <a:solidFill>
              <a:schemeClr val="tx1"/>
            </a:solidFill>
            <a:headEnd type="arrow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rot="5400000">
            <a:off x="753978" y="3095684"/>
            <a:ext cx="204902" cy="1588"/>
          </a:xfrm>
          <a:prstGeom prst="straightConnector1">
            <a:avLst/>
          </a:prstGeom>
          <a:ln w="15875">
            <a:solidFill>
              <a:schemeClr val="tx1"/>
            </a:solidFill>
            <a:headEnd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rot="5400000">
            <a:off x="822298" y="3101185"/>
            <a:ext cx="214316" cy="1588"/>
          </a:xfrm>
          <a:prstGeom prst="straightConnector1">
            <a:avLst/>
          </a:prstGeom>
          <a:ln w="15875">
            <a:solidFill>
              <a:schemeClr val="tx1"/>
            </a:solidFill>
            <a:headEnd type="arrow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rot="5400000">
            <a:off x="753978" y="3595750"/>
            <a:ext cx="204902" cy="1588"/>
          </a:xfrm>
          <a:prstGeom prst="straightConnector1">
            <a:avLst/>
          </a:prstGeom>
          <a:ln w="15875">
            <a:solidFill>
              <a:schemeClr val="tx1"/>
            </a:solidFill>
            <a:headEnd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rot="5400000">
            <a:off x="822298" y="3601251"/>
            <a:ext cx="214316" cy="1588"/>
          </a:xfrm>
          <a:prstGeom prst="straightConnector1">
            <a:avLst/>
          </a:prstGeom>
          <a:ln w="15875">
            <a:solidFill>
              <a:schemeClr val="tx1"/>
            </a:solidFill>
            <a:headEnd type="arrow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圆角矩形 63"/>
          <p:cNvSpPr/>
          <p:nvPr/>
        </p:nvSpPr>
        <p:spPr>
          <a:xfrm>
            <a:off x="714348" y="494491"/>
            <a:ext cx="357190" cy="142876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圆角矩形 64"/>
          <p:cNvSpPr/>
          <p:nvPr/>
        </p:nvSpPr>
        <p:spPr>
          <a:xfrm>
            <a:off x="714348" y="2137565"/>
            <a:ext cx="357190" cy="192882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圆角矩形 65"/>
          <p:cNvSpPr/>
          <p:nvPr/>
        </p:nvSpPr>
        <p:spPr>
          <a:xfrm>
            <a:off x="1285852" y="637367"/>
            <a:ext cx="1071570" cy="3071834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圆角矩形 66"/>
          <p:cNvSpPr/>
          <p:nvPr/>
        </p:nvSpPr>
        <p:spPr>
          <a:xfrm>
            <a:off x="1357290" y="851681"/>
            <a:ext cx="928694" cy="7143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流程图: 联系 68"/>
          <p:cNvSpPr/>
          <p:nvPr/>
        </p:nvSpPr>
        <p:spPr>
          <a:xfrm>
            <a:off x="1428728" y="923119"/>
            <a:ext cx="142876" cy="142876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流程图: 联系 69"/>
          <p:cNvSpPr/>
          <p:nvPr/>
        </p:nvSpPr>
        <p:spPr>
          <a:xfrm>
            <a:off x="1643042" y="923119"/>
            <a:ext cx="142876" cy="142876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流程图: 联系 70"/>
          <p:cNvSpPr/>
          <p:nvPr/>
        </p:nvSpPr>
        <p:spPr>
          <a:xfrm>
            <a:off x="1857356" y="923119"/>
            <a:ext cx="142876" cy="142876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流程图: 联系 71"/>
          <p:cNvSpPr/>
          <p:nvPr/>
        </p:nvSpPr>
        <p:spPr>
          <a:xfrm>
            <a:off x="2071670" y="923119"/>
            <a:ext cx="142876" cy="142876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流程图: 联系 72"/>
          <p:cNvSpPr/>
          <p:nvPr/>
        </p:nvSpPr>
        <p:spPr>
          <a:xfrm>
            <a:off x="1428728" y="1137433"/>
            <a:ext cx="142876" cy="142876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流程图: 联系 73"/>
          <p:cNvSpPr/>
          <p:nvPr/>
        </p:nvSpPr>
        <p:spPr>
          <a:xfrm>
            <a:off x="1643042" y="1137433"/>
            <a:ext cx="142876" cy="142876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流程图: 联系 74"/>
          <p:cNvSpPr/>
          <p:nvPr/>
        </p:nvSpPr>
        <p:spPr>
          <a:xfrm>
            <a:off x="1857356" y="1137433"/>
            <a:ext cx="142876" cy="142876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流程图: 联系 75"/>
          <p:cNvSpPr/>
          <p:nvPr/>
        </p:nvSpPr>
        <p:spPr>
          <a:xfrm>
            <a:off x="2071670" y="1137433"/>
            <a:ext cx="142876" cy="142876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流程图: 联系 76"/>
          <p:cNvSpPr/>
          <p:nvPr/>
        </p:nvSpPr>
        <p:spPr>
          <a:xfrm>
            <a:off x="1428728" y="1351747"/>
            <a:ext cx="142876" cy="142876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流程图: 联系 77"/>
          <p:cNvSpPr/>
          <p:nvPr/>
        </p:nvSpPr>
        <p:spPr>
          <a:xfrm>
            <a:off x="1643042" y="1351747"/>
            <a:ext cx="142876" cy="142876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流程图: 联系 78"/>
          <p:cNvSpPr/>
          <p:nvPr/>
        </p:nvSpPr>
        <p:spPr>
          <a:xfrm>
            <a:off x="1857356" y="1351747"/>
            <a:ext cx="142876" cy="142876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流程图: 联系 79"/>
          <p:cNvSpPr/>
          <p:nvPr/>
        </p:nvSpPr>
        <p:spPr>
          <a:xfrm>
            <a:off x="2071670" y="1351747"/>
            <a:ext cx="142876" cy="142876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流程图: 联系 81"/>
          <p:cNvSpPr/>
          <p:nvPr/>
        </p:nvSpPr>
        <p:spPr>
          <a:xfrm rot="5400000">
            <a:off x="1571604" y="2709069"/>
            <a:ext cx="142876" cy="142876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流程图: 联系 82"/>
          <p:cNvSpPr/>
          <p:nvPr/>
        </p:nvSpPr>
        <p:spPr>
          <a:xfrm rot="5400000">
            <a:off x="1785918" y="2709069"/>
            <a:ext cx="142876" cy="142876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流程图: 联系 83"/>
          <p:cNvSpPr/>
          <p:nvPr/>
        </p:nvSpPr>
        <p:spPr>
          <a:xfrm rot="5400000">
            <a:off x="2000232" y="2709069"/>
            <a:ext cx="142876" cy="142876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流程图: 联系 84"/>
          <p:cNvSpPr/>
          <p:nvPr/>
        </p:nvSpPr>
        <p:spPr>
          <a:xfrm rot="5400000">
            <a:off x="1571604" y="3352011"/>
            <a:ext cx="142876" cy="142876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流程图: 联系 85"/>
          <p:cNvSpPr/>
          <p:nvPr/>
        </p:nvSpPr>
        <p:spPr>
          <a:xfrm rot="5400000">
            <a:off x="1571604" y="2923383"/>
            <a:ext cx="142876" cy="142876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流程图: 联系 86"/>
          <p:cNvSpPr/>
          <p:nvPr/>
        </p:nvSpPr>
        <p:spPr>
          <a:xfrm rot="5400000">
            <a:off x="1785918" y="2923383"/>
            <a:ext cx="142876" cy="142876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流程图: 联系 87"/>
          <p:cNvSpPr/>
          <p:nvPr/>
        </p:nvSpPr>
        <p:spPr>
          <a:xfrm rot="5400000">
            <a:off x="2000232" y="2923383"/>
            <a:ext cx="142876" cy="142876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流程图: 联系 88"/>
          <p:cNvSpPr/>
          <p:nvPr/>
        </p:nvSpPr>
        <p:spPr>
          <a:xfrm rot="5400000">
            <a:off x="1785918" y="3352011"/>
            <a:ext cx="142876" cy="142876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流程图: 联系 89"/>
          <p:cNvSpPr/>
          <p:nvPr/>
        </p:nvSpPr>
        <p:spPr>
          <a:xfrm rot="5400000">
            <a:off x="1571604" y="3137697"/>
            <a:ext cx="142876" cy="142876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流程图: 联系 90"/>
          <p:cNvSpPr/>
          <p:nvPr/>
        </p:nvSpPr>
        <p:spPr>
          <a:xfrm rot="5400000">
            <a:off x="1785918" y="3137697"/>
            <a:ext cx="142876" cy="142876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流程图: 联系 91"/>
          <p:cNvSpPr/>
          <p:nvPr/>
        </p:nvSpPr>
        <p:spPr>
          <a:xfrm rot="5400000">
            <a:off x="2000232" y="3137697"/>
            <a:ext cx="142876" cy="142876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流程图: 联系 92"/>
          <p:cNvSpPr/>
          <p:nvPr/>
        </p:nvSpPr>
        <p:spPr>
          <a:xfrm rot="5400000">
            <a:off x="2000232" y="3352011"/>
            <a:ext cx="142876" cy="142876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/>
          <p:cNvSpPr/>
          <p:nvPr/>
        </p:nvSpPr>
        <p:spPr>
          <a:xfrm rot="5400000">
            <a:off x="2750331" y="601648"/>
            <a:ext cx="285752" cy="214314"/>
          </a:xfrm>
          <a:prstGeom prst="rect">
            <a:avLst/>
          </a:prstGeom>
          <a:solidFill>
            <a:srgbClr val="FC593E"/>
          </a:solidFill>
          <a:ln>
            <a:solidFill>
              <a:srgbClr val="FC593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/>
          <p:cNvSpPr/>
          <p:nvPr/>
        </p:nvSpPr>
        <p:spPr>
          <a:xfrm rot="5400000">
            <a:off x="2750331" y="1101714"/>
            <a:ext cx="285752" cy="214314"/>
          </a:xfrm>
          <a:prstGeom prst="rect">
            <a:avLst/>
          </a:prstGeom>
          <a:solidFill>
            <a:srgbClr val="FC593E"/>
          </a:solidFill>
          <a:ln>
            <a:solidFill>
              <a:srgbClr val="FC593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/>
          <p:cNvSpPr/>
          <p:nvPr/>
        </p:nvSpPr>
        <p:spPr>
          <a:xfrm rot="5400000">
            <a:off x="2750331" y="1601780"/>
            <a:ext cx="285752" cy="214314"/>
          </a:xfrm>
          <a:prstGeom prst="rect">
            <a:avLst/>
          </a:prstGeom>
          <a:solidFill>
            <a:srgbClr val="FC593E"/>
          </a:solidFill>
          <a:ln>
            <a:solidFill>
              <a:srgbClr val="FC593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/>
          <p:cNvSpPr/>
          <p:nvPr/>
        </p:nvSpPr>
        <p:spPr>
          <a:xfrm rot="5400000">
            <a:off x="2750331" y="2244722"/>
            <a:ext cx="285752" cy="214314"/>
          </a:xfrm>
          <a:prstGeom prst="rect">
            <a:avLst/>
          </a:prstGeom>
          <a:solidFill>
            <a:srgbClr val="FC593E"/>
          </a:solidFill>
          <a:ln>
            <a:solidFill>
              <a:srgbClr val="FC593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 rot="5400000">
            <a:off x="2750331" y="2744788"/>
            <a:ext cx="285752" cy="214314"/>
          </a:xfrm>
          <a:prstGeom prst="rect">
            <a:avLst/>
          </a:prstGeom>
          <a:solidFill>
            <a:srgbClr val="FC593E"/>
          </a:solidFill>
          <a:ln>
            <a:solidFill>
              <a:srgbClr val="FC593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/>
          <p:cNvSpPr/>
          <p:nvPr/>
        </p:nvSpPr>
        <p:spPr>
          <a:xfrm rot="5400000">
            <a:off x="2750331" y="3244854"/>
            <a:ext cx="285752" cy="214314"/>
          </a:xfrm>
          <a:prstGeom prst="rect">
            <a:avLst/>
          </a:prstGeom>
          <a:solidFill>
            <a:srgbClr val="FC593E"/>
          </a:solidFill>
          <a:ln>
            <a:solidFill>
              <a:srgbClr val="FC593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/>
          <p:cNvSpPr/>
          <p:nvPr/>
        </p:nvSpPr>
        <p:spPr>
          <a:xfrm rot="5400000">
            <a:off x="2750331" y="3747731"/>
            <a:ext cx="285752" cy="214314"/>
          </a:xfrm>
          <a:prstGeom prst="rect">
            <a:avLst/>
          </a:prstGeom>
          <a:solidFill>
            <a:srgbClr val="FC593E"/>
          </a:solidFill>
          <a:ln>
            <a:solidFill>
              <a:srgbClr val="FC593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圆角矩形 111"/>
          <p:cNvSpPr/>
          <p:nvPr/>
        </p:nvSpPr>
        <p:spPr>
          <a:xfrm>
            <a:off x="2714612" y="494491"/>
            <a:ext cx="357190" cy="142876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圆角矩形 112"/>
          <p:cNvSpPr/>
          <p:nvPr/>
        </p:nvSpPr>
        <p:spPr>
          <a:xfrm>
            <a:off x="2714612" y="2137565"/>
            <a:ext cx="357190" cy="192882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/>
          <p:cNvSpPr/>
          <p:nvPr/>
        </p:nvSpPr>
        <p:spPr>
          <a:xfrm rot="5400000">
            <a:off x="3250397" y="601648"/>
            <a:ext cx="285752" cy="214314"/>
          </a:xfrm>
          <a:prstGeom prst="rect">
            <a:avLst/>
          </a:prstGeom>
          <a:solidFill>
            <a:srgbClr val="FC593E"/>
          </a:solidFill>
          <a:ln>
            <a:solidFill>
              <a:srgbClr val="FC593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/>
          <p:cNvSpPr/>
          <p:nvPr/>
        </p:nvSpPr>
        <p:spPr>
          <a:xfrm rot="5400000">
            <a:off x="3250397" y="1101714"/>
            <a:ext cx="285752" cy="214314"/>
          </a:xfrm>
          <a:prstGeom prst="rect">
            <a:avLst/>
          </a:prstGeom>
          <a:solidFill>
            <a:srgbClr val="FC593E"/>
          </a:solidFill>
          <a:ln>
            <a:solidFill>
              <a:srgbClr val="FC593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/>
          <p:cNvSpPr/>
          <p:nvPr/>
        </p:nvSpPr>
        <p:spPr>
          <a:xfrm rot="5400000">
            <a:off x="3250397" y="1601780"/>
            <a:ext cx="285752" cy="214314"/>
          </a:xfrm>
          <a:prstGeom prst="rect">
            <a:avLst/>
          </a:prstGeom>
          <a:solidFill>
            <a:srgbClr val="FC593E"/>
          </a:solidFill>
          <a:ln>
            <a:solidFill>
              <a:srgbClr val="FC593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/>
          <p:cNvSpPr/>
          <p:nvPr/>
        </p:nvSpPr>
        <p:spPr>
          <a:xfrm rot="5400000">
            <a:off x="3250397" y="2244722"/>
            <a:ext cx="285752" cy="214314"/>
          </a:xfrm>
          <a:prstGeom prst="rect">
            <a:avLst/>
          </a:prstGeom>
          <a:solidFill>
            <a:srgbClr val="FC593E"/>
          </a:solidFill>
          <a:ln>
            <a:solidFill>
              <a:srgbClr val="FC593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 117"/>
          <p:cNvSpPr/>
          <p:nvPr/>
        </p:nvSpPr>
        <p:spPr>
          <a:xfrm rot="5400000">
            <a:off x="3250397" y="2744788"/>
            <a:ext cx="285752" cy="214314"/>
          </a:xfrm>
          <a:prstGeom prst="rect">
            <a:avLst/>
          </a:prstGeom>
          <a:solidFill>
            <a:srgbClr val="FC593E"/>
          </a:solidFill>
          <a:ln>
            <a:solidFill>
              <a:srgbClr val="FC593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118"/>
          <p:cNvSpPr/>
          <p:nvPr/>
        </p:nvSpPr>
        <p:spPr>
          <a:xfrm rot="5400000">
            <a:off x="3250397" y="3244854"/>
            <a:ext cx="285752" cy="214314"/>
          </a:xfrm>
          <a:prstGeom prst="rect">
            <a:avLst/>
          </a:prstGeom>
          <a:solidFill>
            <a:srgbClr val="FC593E"/>
          </a:solidFill>
          <a:ln>
            <a:solidFill>
              <a:srgbClr val="FC593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矩形 119"/>
          <p:cNvSpPr/>
          <p:nvPr/>
        </p:nvSpPr>
        <p:spPr>
          <a:xfrm rot="5400000">
            <a:off x="3250397" y="3747731"/>
            <a:ext cx="285752" cy="214314"/>
          </a:xfrm>
          <a:prstGeom prst="rect">
            <a:avLst/>
          </a:prstGeom>
          <a:solidFill>
            <a:srgbClr val="FC593E"/>
          </a:solidFill>
          <a:ln>
            <a:solidFill>
              <a:srgbClr val="FC593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圆角矩形 130"/>
          <p:cNvSpPr/>
          <p:nvPr/>
        </p:nvSpPr>
        <p:spPr>
          <a:xfrm>
            <a:off x="3214678" y="494491"/>
            <a:ext cx="357190" cy="142876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圆角矩形 131"/>
          <p:cNvSpPr/>
          <p:nvPr/>
        </p:nvSpPr>
        <p:spPr>
          <a:xfrm>
            <a:off x="3214678" y="2137565"/>
            <a:ext cx="357190" cy="192882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圆角矩形 132"/>
          <p:cNvSpPr/>
          <p:nvPr/>
        </p:nvSpPr>
        <p:spPr>
          <a:xfrm>
            <a:off x="2643174" y="423053"/>
            <a:ext cx="1000132" cy="371477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/>
          <p:cNvSpPr/>
          <p:nvPr/>
        </p:nvSpPr>
        <p:spPr>
          <a:xfrm rot="5400000">
            <a:off x="3821901" y="601648"/>
            <a:ext cx="285752" cy="21431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/>
          <p:cNvSpPr/>
          <p:nvPr/>
        </p:nvSpPr>
        <p:spPr>
          <a:xfrm rot="5400000">
            <a:off x="3821901" y="1101714"/>
            <a:ext cx="285752" cy="21431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/>
          <p:cNvSpPr/>
          <p:nvPr/>
        </p:nvSpPr>
        <p:spPr>
          <a:xfrm rot="5400000">
            <a:off x="3821901" y="1601780"/>
            <a:ext cx="285752" cy="21431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/>
          <p:cNvSpPr/>
          <p:nvPr/>
        </p:nvSpPr>
        <p:spPr>
          <a:xfrm rot="5400000">
            <a:off x="3821901" y="2244722"/>
            <a:ext cx="285752" cy="21431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/>
          <p:cNvSpPr/>
          <p:nvPr/>
        </p:nvSpPr>
        <p:spPr>
          <a:xfrm rot="5400000">
            <a:off x="3821901" y="2744788"/>
            <a:ext cx="285752" cy="21431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/>
          <p:cNvSpPr/>
          <p:nvPr/>
        </p:nvSpPr>
        <p:spPr>
          <a:xfrm rot="5400000">
            <a:off x="3821901" y="3244854"/>
            <a:ext cx="285752" cy="21431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/>
          <p:cNvSpPr/>
          <p:nvPr/>
        </p:nvSpPr>
        <p:spPr>
          <a:xfrm rot="5400000">
            <a:off x="3821901" y="3747731"/>
            <a:ext cx="285752" cy="21431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1" name="直接箭头连接符 140"/>
          <p:cNvCxnSpPr/>
          <p:nvPr/>
        </p:nvCxnSpPr>
        <p:spPr>
          <a:xfrm rot="5400000">
            <a:off x="3825812" y="953338"/>
            <a:ext cx="204902" cy="1588"/>
          </a:xfrm>
          <a:prstGeom prst="straightConnector1">
            <a:avLst/>
          </a:prstGeom>
          <a:ln w="15875">
            <a:solidFill>
              <a:schemeClr val="tx1"/>
            </a:solidFill>
            <a:headEnd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/>
          <p:nvPr/>
        </p:nvCxnSpPr>
        <p:spPr>
          <a:xfrm rot="5400000">
            <a:off x="3894132" y="958839"/>
            <a:ext cx="214316" cy="1588"/>
          </a:xfrm>
          <a:prstGeom prst="straightConnector1">
            <a:avLst/>
          </a:prstGeom>
          <a:ln w="15875">
            <a:solidFill>
              <a:schemeClr val="tx1"/>
            </a:solidFill>
            <a:headEnd type="arrow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/>
          <p:nvPr/>
        </p:nvCxnSpPr>
        <p:spPr>
          <a:xfrm rot="5400000">
            <a:off x="3827401" y="1453404"/>
            <a:ext cx="204902" cy="1588"/>
          </a:xfrm>
          <a:prstGeom prst="straightConnector1">
            <a:avLst/>
          </a:prstGeom>
          <a:ln w="15875">
            <a:solidFill>
              <a:schemeClr val="tx1"/>
            </a:solidFill>
            <a:headEnd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/>
          <p:nvPr/>
        </p:nvCxnSpPr>
        <p:spPr>
          <a:xfrm rot="5400000">
            <a:off x="3895721" y="1458905"/>
            <a:ext cx="214316" cy="1588"/>
          </a:xfrm>
          <a:prstGeom prst="straightConnector1">
            <a:avLst/>
          </a:prstGeom>
          <a:ln w="15875">
            <a:solidFill>
              <a:schemeClr val="tx1"/>
            </a:solidFill>
            <a:headEnd type="arrow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/>
          <p:nvPr/>
        </p:nvCxnSpPr>
        <p:spPr>
          <a:xfrm rot="5400000">
            <a:off x="3827401" y="2596412"/>
            <a:ext cx="204902" cy="1588"/>
          </a:xfrm>
          <a:prstGeom prst="straightConnector1">
            <a:avLst/>
          </a:prstGeom>
          <a:ln w="15875">
            <a:solidFill>
              <a:schemeClr val="tx1"/>
            </a:solidFill>
            <a:headEnd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/>
          <p:nvPr/>
        </p:nvCxnSpPr>
        <p:spPr>
          <a:xfrm rot="5400000">
            <a:off x="3895721" y="2601913"/>
            <a:ext cx="214316" cy="1588"/>
          </a:xfrm>
          <a:prstGeom prst="straightConnector1">
            <a:avLst/>
          </a:prstGeom>
          <a:ln w="15875">
            <a:solidFill>
              <a:schemeClr val="tx1"/>
            </a:solidFill>
            <a:headEnd type="arrow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/>
          <p:nvPr/>
        </p:nvCxnSpPr>
        <p:spPr>
          <a:xfrm rot="5400000">
            <a:off x="3825812" y="3095684"/>
            <a:ext cx="204902" cy="1588"/>
          </a:xfrm>
          <a:prstGeom prst="straightConnector1">
            <a:avLst/>
          </a:prstGeom>
          <a:ln w="15875">
            <a:solidFill>
              <a:schemeClr val="tx1"/>
            </a:solidFill>
            <a:headEnd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/>
          <p:nvPr/>
        </p:nvCxnSpPr>
        <p:spPr>
          <a:xfrm rot="5400000">
            <a:off x="3894132" y="3101185"/>
            <a:ext cx="214316" cy="1588"/>
          </a:xfrm>
          <a:prstGeom prst="straightConnector1">
            <a:avLst/>
          </a:prstGeom>
          <a:ln w="15875">
            <a:solidFill>
              <a:schemeClr val="tx1"/>
            </a:solidFill>
            <a:headEnd type="arrow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/>
          <p:nvPr/>
        </p:nvCxnSpPr>
        <p:spPr>
          <a:xfrm rot="5400000">
            <a:off x="3825812" y="3595750"/>
            <a:ext cx="204902" cy="1588"/>
          </a:xfrm>
          <a:prstGeom prst="straightConnector1">
            <a:avLst/>
          </a:prstGeom>
          <a:ln w="15875">
            <a:solidFill>
              <a:schemeClr val="tx1"/>
            </a:solidFill>
            <a:headEnd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/>
          <p:nvPr/>
        </p:nvCxnSpPr>
        <p:spPr>
          <a:xfrm rot="5400000">
            <a:off x="3894132" y="3601251"/>
            <a:ext cx="214316" cy="1588"/>
          </a:xfrm>
          <a:prstGeom prst="straightConnector1">
            <a:avLst/>
          </a:prstGeom>
          <a:ln w="15875">
            <a:solidFill>
              <a:schemeClr val="tx1"/>
            </a:solidFill>
            <a:headEnd type="arrow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圆角矩形 150"/>
          <p:cNvSpPr/>
          <p:nvPr/>
        </p:nvSpPr>
        <p:spPr>
          <a:xfrm>
            <a:off x="3786182" y="494491"/>
            <a:ext cx="357190" cy="142876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圆角矩形 151"/>
          <p:cNvSpPr/>
          <p:nvPr/>
        </p:nvSpPr>
        <p:spPr>
          <a:xfrm>
            <a:off x="3786182" y="2137565"/>
            <a:ext cx="357190" cy="192882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矩形 152"/>
          <p:cNvSpPr/>
          <p:nvPr/>
        </p:nvSpPr>
        <p:spPr>
          <a:xfrm rot="5400000">
            <a:off x="5107785" y="601648"/>
            <a:ext cx="285752" cy="21431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矩形 153"/>
          <p:cNvSpPr/>
          <p:nvPr/>
        </p:nvSpPr>
        <p:spPr>
          <a:xfrm rot="5400000">
            <a:off x="5107785" y="1101714"/>
            <a:ext cx="285752" cy="21431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矩形 154"/>
          <p:cNvSpPr/>
          <p:nvPr/>
        </p:nvSpPr>
        <p:spPr>
          <a:xfrm rot="5400000">
            <a:off x="5107785" y="1601780"/>
            <a:ext cx="285752" cy="21431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矩形 155"/>
          <p:cNvSpPr/>
          <p:nvPr/>
        </p:nvSpPr>
        <p:spPr>
          <a:xfrm rot="5400000">
            <a:off x="5107785" y="2244722"/>
            <a:ext cx="285752" cy="21431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矩形 156"/>
          <p:cNvSpPr/>
          <p:nvPr/>
        </p:nvSpPr>
        <p:spPr>
          <a:xfrm rot="5400000">
            <a:off x="5107785" y="2744788"/>
            <a:ext cx="285752" cy="21431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 157"/>
          <p:cNvSpPr/>
          <p:nvPr/>
        </p:nvSpPr>
        <p:spPr>
          <a:xfrm rot="5400000">
            <a:off x="5107785" y="3244854"/>
            <a:ext cx="285752" cy="21431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矩形 158"/>
          <p:cNvSpPr/>
          <p:nvPr/>
        </p:nvSpPr>
        <p:spPr>
          <a:xfrm rot="5400000">
            <a:off x="5107785" y="3747731"/>
            <a:ext cx="285752" cy="21431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0" name="直接箭头连接符 159"/>
          <p:cNvCxnSpPr/>
          <p:nvPr/>
        </p:nvCxnSpPr>
        <p:spPr>
          <a:xfrm rot="5400000">
            <a:off x="5111696" y="953338"/>
            <a:ext cx="204902" cy="1588"/>
          </a:xfrm>
          <a:prstGeom prst="straightConnector1">
            <a:avLst/>
          </a:prstGeom>
          <a:ln w="15875">
            <a:solidFill>
              <a:schemeClr val="tx1"/>
            </a:solidFill>
            <a:headEnd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/>
          <p:cNvCxnSpPr/>
          <p:nvPr/>
        </p:nvCxnSpPr>
        <p:spPr>
          <a:xfrm rot="5400000">
            <a:off x="5180016" y="958839"/>
            <a:ext cx="214316" cy="1588"/>
          </a:xfrm>
          <a:prstGeom prst="straightConnector1">
            <a:avLst/>
          </a:prstGeom>
          <a:ln w="15875">
            <a:solidFill>
              <a:schemeClr val="tx1"/>
            </a:solidFill>
            <a:headEnd type="arrow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/>
          <p:cNvCxnSpPr/>
          <p:nvPr/>
        </p:nvCxnSpPr>
        <p:spPr>
          <a:xfrm rot="5400000">
            <a:off x="5113285" y="1453404"/>
            <a:ext cx="204902" cy="1588"/>
          </a:xfrm>
          <a:prstGeom prst="straightConnector1">
            <a:avLst/>
          </a:prstGeom>
          <a:ln w="15875">
            <a:solidFill>
              <a:schemeClr val="tx1"/>
            </a:solidFill>
            <a:headEnd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/>
          <p:nvPr/>
        </p:nvCxnSpPr>
        <p:spPr>
          <a:xfrm rot="5400000">
            <a:off x="5181605" y="1458905"/>
            <a:ext cx="214316" cy="1588"/>
          </a:xfrm>
          <a:prstGeom prst="straightConnector1">
            <a:avLst/>
          </a:prstGeom>
          <a:ln w="15875">
            <a:solidFill>
              <a:schemeClr val="tx1"/>
            </a:solidFill>
            <a:headEnd type="arrow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/>
          <p:cNvCxnSpPr/>
          <p:nvPr/>
        </p:nvCxnSpPr>
        <p:spPr>
          <a:xfrm rot="5400000">
            <a:off x="5113285" y="2596412"/>
            <a:ext cx="204902" cy="1588"/>
          </a:xfrm>
          <a:prstGeom prst="straightConnector1">
            <a:avLst/>
          </a:prstGeom>
          <a:ln w="15875">
            <a:solidFill>
              <a:schemeClr val="tx1"/>
            </a:solidFill>
            <a:headEnd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/>
          <p:cNvCxnSpPr/>
          <p:nvPr/>
        </p:nvCxnSpPr>
        <p:spPr>
          <a:xfrm rot="5400000">
            <a:off x="5181605" y="2601913"/>
            <a:ext cx="214316" cy="1588"/>
          </a:xfrm>
          <a:prstGeom prst="straightConnector1">
            <a:avLst/>
          </a:prstGeom>
          <a:ln w="15875">
            <a:solidFill>
              <a:schemeClr val="tx1"/>
            </a:solidFill>
            <a:headEnd type="arrow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/>
          <p:nvPr/>
        </p:nvCxnSpPr>
        <p:spPr>
          <a:xfrm rot="5400000">
            <a:off x="5111696" y="3095684"/>
            <a:ext cx="204902" cy="1588"/>
          </a:xfrm>
          <a:prstGeom prst="straightConnector1">
            <a:avLst/>
          </a:prstGeom>
          <a:ln w="15875">
            <a:solidFill>
              <a:schemeClr val="tx1"/>
            </a:solidFill>
            <a:headEnd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/>
          <p:nvPr/>
        </p:nvCxnSpPr>
        <p:spPr>
          <a:xfrm rot="5400000">
            <a:off x="5180016" y="3101185"/>
            <a:ext cx="214316" cy="1588"/>
          </a:xfrm>
          <a:prstGeom prst="straightConnector1">
            <a:avLst/>
          </a:prstGeom>
          <a:ln w="15875">
            <a:solidFill>
              <a:schemeClr val="tx1"/>
            </a:solidFill>
            <a:headEnd type="arrow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/>
          <p:nvPr/>
        </p:nvCxnSpPr>
        <p:spPr>
          <a:xfrm rot="5400000">
            <a:off x="5111696" y="3595750"/>
            <a:ext cx="204902" cy="1588"/>
          </a:xfrm>
          <a:prstGeom prst="straightConnector1">
            <a:avLst/>
          </a:prstGeom>
          <a:ln w="15875">
            <a:solidFill>
              <a:schemeClr val="tx1"/>
            </a:solidFill>
            <a:headEnd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/>
          <p:cNvCxnSpPr/>
          <p:nvPr/>
        </p:nvCxnSpPr>
        <p:spPr>
          <a:xfrm rot="5400000">
            <a:off x="5180016" y="3601251"/>
            <a:ext cx="214316" cy="1588"/>
          </a:xfrm>
          <a:prstGeom prst="straightConnector1">
            <a:avLst/>
          </a:prstGeom>
          <a:ln w="15875">
            <a:solidFill>
              <a:schemeClr val="tx1"/>
            </a:solidFill>
            <a:headEnd type="arrow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圆角矩形 169"/>
          <p:cNvSpPr/>
          <p:nvPr/>
        </p:nvSpPr>
        <p:spPr>
          <a:xfrm>
            <a:off x="5072066" y="494491"/>
            <a:ext cx="357190" cy="142876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圆角矩形 170"/>
          <p:cNvSpPr/>
          <p:nvPr/>
        </p:nvSpPr>
        <p:spPr>
          <a:xfrm>
            <a:off x="5072066" y="2137565"/>
            <a:ext cx="357190" cy="192882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圆角矩形 171"/>
          <p:cNvSpPr/>
          <p:nvPr/>
        </p:nvSpPr>
        <p:spPr>
          <a:xfrm>
            <a:off x="4214810" y="494491"/>
            <a:ext cx="785818" cy="142876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圆角矩形 172"/>
          <p:cNvSpPr/>
          <p:nvPr/>
        </p:nvSpPr>
        <p:spPr>
          <a:xfrm>
            <a:off x="4214810" y="2137565"/>
            <a:ext cx="785818" cy="192882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/>
          <p:cNvSpPr/>
          <p:nvPr/>
        </p:nvSpPr>
        <p:spPr>
          <a:xfrm>
            <a:off x="4357686" y="780243"/>
            <a:ext cx="214314" cy="928694"/>
          </a:xfrm>
          <a:prstGeom prst="rect">
            <a:avLst/>
          </a:prstGeom>
          <a:solidFill>
            <a:srgbClr val="EA7854"/>
          </a:solidFill>
          <a:ln>
            <a:solidFill>
              <a:srgbClr val="EA78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</a:rPr>
              <a:t>多头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175" name="矩形 174"/>
          <p:cNvSpPr/>
          <p:nvPr/>
        </p:nvSpPr>
        <p:spPr>
          <a:xfrm>
            <a:off x="4714876" y="780243"/>
            <a:ext cx="214314" cy="928694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chemeClr val="tx1"/>
                </a:solidFill>
              </a:rPr>
              <a:t>FFN</a:t>
            </a:r>
            <a:endParaRPr lang="zh-CN" altLang="en-US" sz="1050" dirty="0" smtClean="0">
              <a:solidFill>
                <a:schemeClr val="tx1"/>
              </a:solidFill>
            </a:endParaRPr>
          </a:p>
        </p:txBody>
      </p:sp>
      <p:sp>
        <p:nvSpPr>
          <p:cNvPr id="176" name="矩形 175"/>
          <p:cNvSpPr/>
          <p:nvPr/>
        </p:nvSpPr>
        <p:spPr>
          <a:xfrm>
            <a:off x="4357686" y="2566193"/>
            <a:ext cx="214314" cy="1071570"/>
          </a:xfrm>
          <a:prstGeom prst="rect">
            <a:avLst/>
          </a:prstGeom>
          <a:solidFill>
            <a:srgbClr val="EA7854"/>
          </a:solidFill>
          <a:ln>
            <a:solidFill>
              <a:srgbClr val="EA78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</a:rPr>
              <a:t>多头</a:t>
            </a:r>
          </a:p>
        </p:txBody>
      </p:sp>
      <p:sp>
        <p:nvSpPr>
          <p:cNvPr id="177" name="矩形 176"/>
          <p:cNvSpPr/>
          <p:nvPr/>
        </p:nvSpPr>
        <p:spPr>
          <a:xfrm>
            <a:off x="4714876" y="2566193"/>
            <a:ext cx="214314" cy="107157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chemeClr val="tx1"/>
                </a:solidFill>
              </a:rPr>
              <a:t>FFN</a:t>
            </a:r>
            <a:endParaRPr lang="zh-CN" altLang="en-US" sz="1050" dirty="0" smtClean="0">
              <a:solidFill>
                <a:schemeClr val="tx1"/>
              </a:solidFill>
            </a:endParaRPr>
          </a:p>
        </p:txBody>
      </p:sp>
      <p:cxnSp>
        <p:nvCxnSpPr>
          <p:cNvPr id="181" name="直接箭头连接符 180"/>
          <p:cNvCxnSpPr/>
          <p:nvPr/>
        </p:nvCxnSpPr>
        <p:spPr>
          <a:xfrm>
            <a:off x="1071538" y="1208871"/>
            <a:ext cx="285752" cy="1255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/>
          <p:cNvCxnSpPr/>
          <p:nvPr/>
        </p:nvCxnSpPr>
        <p:spPr>
          <a:xfrm>
            <a:off x="1071538" y="3066259"/>
            <a:ext cx="428628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/>
          <p:cNvCxnSpPr/>
          <p:nvPr/>
        </p:nvCxnSpPr>
        <p:spPr>
          <a:xfrm>
            <a:off x="2285984" y="1208871"/>
            <a:ext cx="428628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箭头连接符 189"/>
          <p:cNvCxnSpPr/>
          <p:nvPr/>
        </p:nvCxnSpPr>
        <p:spPr>
          <a:xfrm>
            <a:off x="2214546" y="3066259"/>
            <a:ext cx="500066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/>
          <p:cNvCxnSpPr/>
          <p:nvPr/>
        </p:nvCxnSpPr>
        <p:spPr>
          <a:xfrm>
            <a:off x="3571868" y="1208871"/>
            <a:ext cx="214314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/>
          <p:cNvCxnSpPr/>
          <p:nvPr/>
        </p:nvCxnSpPr>
        <p:spPr>
          <a:xfrm>
            <a:off x="3571868" y="3066259"/>
            <a:ext cx="214314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箭头连接符 194"/>
          <p:cNvCxnSpPr/>
          <p:nvPr/>
        </p:nvCxnSpPr>
        <p:spPr>
          <a:xfrm>
            <a:off x="3071802" y="1208871"/>
            <a:ext cx="142876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/>
          <p:cNvCxnSpPr/>
          <p:nvPr/>
        </p:nvCxnSpPr>
        <p:spPr>
          <a:xfrm>
            <a:off x="3071802" y="3066259"/>
            <a:ext cx="142876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箭头连接符 197"/>
          <p:cNvCxnSpPr/>
          <p:nvPr/>
        </p:nvCxnSpPr>
        <p:spPr>
          <a:xfrm>
            <a:off x="4143372" y="1208871"/>
            <a:ext cx="214314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/>
          <p:cNvCxnSpPr/>
          <p:nvPr/>
        </p:nvCxnSpPr>
        <p:spPr>
          <a:xfrm>
            <a:off x="4143372" y="3066259"/>
            <a:ext cx="214314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箭头连接符 200"/>
          <p:cNvCxnSpPr/>
          <p:nvPr/>
        </p:nvCxnSpPr>
        <p:spPr>
          <a:xfrm>
            <a:off x="4572000" y="1208871"/>
            <a:ext cx="142876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箭头连接符 201"/>
          <p:cNvCxnSpPr/>
          <p:nvPr/>
        </p:nvCxnSpPr>
        <p:spPr>
          <a:xfrm>
            <a:off x="4572000" y="3066259"/>
            <a:ext cx="142876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箭头连接符 203"/>
          <p:cNvCxnSpPr/>
          <p:nvPr/>
        </p:nvCxnSpPr>
        <p:spPr>
          <a:xfrm>
            <a:off x="4929190" y="3066259"/>
            <a:ext cx="142876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/>
          <p:cNvCxnSpPr/>
          <p:nvPr/>
        </p:nvCxnSpPr>
        <p:spPr>
          <a:xfrm>
            <a:off x="4929190" y="1208871"/>
            <a:ext cx="142876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箭头连接符 207"/>
          <p:cNvCxnSpPr/>
          <p:nvPr/>
        </p:nvCxnSpPr>
        <p:spPr>
          <a:xfrm>
            <a:off x="571472" y="708805"/>
            <a:ext cx="142876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208"/>
          <p:cNvCxnSpPr/>
          <p:nvPr/>
        </p:nvCxnSpPr>
        <p:spPr>
          <a:xfrm>
            <a:off x="571472" y="1207283"/>
            <a:ext cx="142876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箭头连接符 209"/>
          <p:cNvCxnSpPr/>
          <p:nvPr/>
        </p:nvCxnSpPr>
        <p:spPr>
          <a:xfrm>
            <a:off x="571472" y="1708937"/>
            <a:ext cx="142876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/>
          <p:cNvCxnSpPr/>
          <p:nvPr/>
        </p:nvCxnSpPr>
        <p:spPr>
          <a:xfrm>
            <a:off x="571472" y="2350291"/>
            <a:ext cx="142876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箭头连接符 211"/>
          <p:cNvCxnSpPr/>
          <p:nvPr/>
        </p:nvCxnSpPr>
        <p:spPr>
          <a:xfrm>
            <a:off x="571472" y="2851945"/>
            <a:ext cx="142876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12"/>
          <p:cNvCxnSpPr/>
          <p:nvPr/>
        </p:nvCxnSpPr>
        <p:spPr>
          <a:xfrm>
            <a:off x="571472" y="3350423"/>
            <a:ext cx="142876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箭头连接符 213"/>
          <p:cNvCxnSpPr/>
          <p:nvPr/>
        </p:nvCxnSpPr>
        <p:spPr>
          <a:xfrm>
            <a:off x="571472" y="3850489"/>
            <a:ext cx="142876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/>
          <p:cNvSpPr txBox="1"/>
          <p:nvPr/>
        </p:nvSpPr>
        <p:spPr>
          <a:xfrm>
            <a:off x="571472" y="9000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独立编码</a:t>
            </a:r>
            <a:endParaRPr lang="zh-CN" altLang="en-US" sz="1050" dirty="0"/>
          </a:p>
        </p:txBody>
      </p:sp>
      <p:sp>
        <p:nvSpPr>
          <p:cNvPr id="216" name="TextBox 215"/>
          <p:cNvSpPr txBox="1"/>
          <p:nvPr/>
        </p:nvSpPr>
        <p:spPr>
          <a:xfrm>
            <a:off x="1630524" y="90005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对准</a:t>
            </a:r>
            <a:endParaRPr lang="zh-CN" altLang="en-US" sz="1050" dirty="0"/>
          </a:p>
        </p:txBody>
      </p:sp>
      <p:sp>
        <p:nvSpPr>
          <p:cNvPr id="217" name="TextBox 216"/>
          <p:cNvSpPr txBox="1"/>
          <p:nvPr/>
        </p:nvSpPr>
        <p:spPr>
          <a:xfrm>
            <a:off x="2571736" y="90005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对偶协同注意力</a:t>
            </a:r>
            <a:endParaRPr lang="zh-CN" altLang="en-US" sz="1050" dirty="0"/>
          </a:p>
        </p:txBody>
      </p:sp>
      <p:sp>
        <p:nvSpPr>
          <p:cNvPr id="218" name="TextBox 217"/>
          <p:cNvSpPr txBox="1"/>
          <p:nvPr/>
        </p:nvSpPr>
        <p:spPr>
          <a:xfrm>
            <a:off x="3702226" y="90005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压缩</a:t>
            </a:r>
            <a:endParaRPr lang="zh-CN" altLang="en-US" sz="1050" dirty="0"/>
          </a:p>
        </p:txBody>
      </p:sp>
      <p:sp>
        <p:nvSpPr>
          <p:cNvPr id="219" name="TextBox 218"/>
          <p:cNvSpPr txBox="1"/>
          <p:nvPr/>
        </p:nvSpPr>
        <p:spPr>
          <a:xfrm>
            <a:off x="4214810" y="9000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自注意力</a:t>
            </a:r>
            <a:endParaRPr lang="zh-CN" altLang="en-US" sz="1050" dirty="0"/>
          </a:p>
        </p:txBody>
      </p:sp>
      <p:sp>
        <p:nvSpPr>
          <p:cNvPr id="220" name="TextBox 219"/>
          <p:cNvSpPr txBox="1"/>
          <p:nvPr/>
        </p:nvSpPr>
        <p:spPr>
          <a:xfrm>
            <a:off x="4874505" y="9000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最终编码</a:t>
            </a:r>
            <a:endParaRPr lang="zh-CN" altLang="en-US" sz="1050" dirty="0"/>
          </a:p>
        </p:txBody>
      </p:sp>
      <p:sp>
        <p:nvSpPr>
          <p:cNvPr id="221" name="TextBox 220"/>
          <p:cNvSpPr txBox="1"/>
          <p:nvPr/>
        </p:nvSpPr>
        <p:spPr>
          <a:xfrm>
            <a:off x="115690" y="99455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任</a:t>
            </a:r>
            <a:endParaRPr lang="en-US" altLang="zh-CN" sz="1200" b="1" dirty="0" smtClean="0"/>
          </a:p>
          <a:p>
            <a:r>
              <a:rPr lang="zh-CN" altLang="en-US" sz="1200" b="1" dirty="0" smtClean="0"/>
              <a:t>务</a:t>
            </a:r>
            <a:endParaRPr lang="zh-CN" altLang="en-US" sz="1200" b="1" dirty="0"/>
          </a:p>
        </p:txBody>
      </p:sp>
      <p:sp>
        <p:nvSpPr>
          <p:cNvPr id="222" name="TextBox 221"/>
          <p:cNvSpPr txBox="1"/>
          <p:nvPr/>
        </p:nvSpPr>
        <p:spPr>
          <a:xfrm>
            <a:off x="142844" y="278050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内</a:t>
            </a:r>
            <a:endParaRPr lang="en-US" altLang="zh-CN" sz="1200" b="1" dirty="0" smtClean="0"/>
          </a:p>
          <a:p>
            <a:r>
              <a:rPr lang="zh-CN" altLang="en-US" sz="1200" b="1" dirty="0" smtClean="0"/>
              <a:t>容</a:t>
            </a:r>
            <a:endParaRPr lang="en-US" altLang="zh-CN" sz="1200" b="1" dirty="0" smtClean="0"/>
          </a:p>
        </p:txBody>
      </p:sp>
      <p:cxnSp>
        <p:nvCxnSpPr>
          <p:cNvPr id="223" name="直接箭头连接符 222"/>
          <p:cNvCxnSpPr>
            <a:stCxn id="64" idx="3"/>
          </p:cNvCxnSpPr>
          <p:nvPr/>
        </p:nvCxnSpPr>
        <p:spPr>
          <a:xfrm>
            <a:off x="1071538" y="1208871"/>
            <a:ext cx="1643074" cy="18573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箭头连接符 225"/>
          <p:cNvCxnSpPr>
            <a:stCxn id="64" idx="3"/>
            <a:endCxn id="94" idx="1"/>
          </p:cNvCxnSpPr>
          <p:nvPr/>
        </p:nvCxnSpPr>
        <p:spPr>
          <a:xfrm>
            <a:off x="1071538" y="1208871"/>
            <a:ext cx="785818" cy="142876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箭头连接符 228"/>
          <p:cNvCxnSpPr>
            <a:stCxn id="65" idx="3"/>
            <a:endCxn id="67" idx="2"/>
          </p:cNvCxnSpPr>
          <p:nvPr/>
        </p:nvCxnSpPr>
        <p:spPr>
          <a:xfrm flipV="1">
            <a:off x="1071538" y="1566061"/>
            <a:ext cx="750099" cy="153591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箭头连接符 231"/>
          <p:cNvCxnSpPr>
            <a:stCxn id="65" idx="3"/>
            <a:endCxn id="112" idx="1"/>
          </p:cNvCxnSpPr>
          <p:nvPr/>
        </p:nvCxnSpPr>
        <p:spPr>
          <a:xfrm flipV="1">
            <a:off x="1071538" y="1208871"/>
            <a:ext cx="1643074" cy="189310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肘形连接符 235"/>
          <p:cNvCxnSpPr/>
          <p:nvPr/>
        </p:nvCxnSpPr>
        <p:spPr>
          <a:xfrm rot="5400000" flipH="1" flipV="1">
            <a:off x="1893075" y="1816094"/>
            <a:ext cx="1857388" cy="642942"/>
          </a:xfrm>
          <a:prstGeom prst="bentConnector3">
            <a:avLst>
              <a:gd name="adj1" fmla="val 146582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肘形连接符 238"/>
          <p:cNvCxnSpPr/>
          <p:nvPr/>
        </p:nvCxnSpPr>
        <p:spPr>
          <a:xfrm rot="16200000" flipH="1">
            <a:off x="1928794" y="1851813"/>
            <a:ext cx="1857388" cy="571504"/>
          </a:xfrm>
          <a:prstGeom prst="bentConnector3">
            <a:avLst>
              <a:gd name="adj1" fmla="val 161614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箭头连接符 244"/>
          <p:cNvCxnSpPr/>
          <p:nvPr/>
        </p:nvCxnSpPr>
        <p:spPr>
          <a:xfrm rot="5400000" flipH="1" flipV="1">
            <a:off x="4107653" y="958838"/>
            <a:ext cx="285752" cy="21431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箭头连接符 247"/>
          <p:cNvCxnSpPr/>
          <p:nvPr/>
        </p:nvCxnSpPr>
        <p:spPr>
          <a:xfrm rot="16200000" flipH="1">
            <a:off x="4107653" y="1244590"/>
            <a:ext cx="285752" cy="21431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接箭头连接符 249"/>
          <p:cNvCxnSpPr/>
          <p:nvPr/>
        </p:nvCxnSpPr>
        <p:spPr>
          <a:xfrm rot="16200000" flipH="1">
            <a:off x="4107653" y="3101978"/>
            <a:ext cx="285752" cy="21431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接箭头连接符 250"/>
          <p:cNvCxnSpPr/>
          <p:nvPr/>
        </p:nvCxnSpPr>
        <p:spPr>
          <a:xfrm rot="5400000" flipH="1" flipV="1">
            <a:off x="4107653" y="2816226"/>
            <a:ext cx="285752" cy="21431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圆角矩形 256"/>
          <p:cNvSpPr/>
          <p:nvPr/>
        </p:nvSpPr>
        <p:spPr>
          <a:xfrm rot="16200000">
            <a:off x="6250793" y="3744920"/>
            <a:ext cx="857256" cy="121444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矩形 257"/>
          <p:cNvSpPr/>
          <p:nvPr/>
        </p:nvSpPr>
        <p:spPr>
          <a:xfrm rot="16200000">
            <a:off x="6572264" y="3994953"/>
            <a:ext cx="214314" cy="1071570"/>
          </a:xfrm>
          <a:prstGeom prst="rect">
            <a:avLst/>
          </a:prstGeom>
          <a:solidFill>
            <a:srgbClr val="EA7854"/>
          </a:solidFill>
          <a:ln>
            <a:solidFill>
              <a:srgbClr val="EA78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</a:rPr>
              <a:t>多头</a:t>
            </a:r>
          </a:p>
        </p:txBody>
      </p:sp>
      <p:sp>
        <p:nvSpPr>
          <p:cNvPr id="259" name="矩形 258"/>
          <p:cNvSpPr/>
          <p:nvPr/>
        </p:nvSpPr>
        <p:spPr>
          <a:xfrm rot="16200000">
            <a:off x="6572264" y="3637763"/>
            <a:ext cx="214314" cy="107157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50" dirty="0" smtClean="0">
                <a:solidFill>
                  <a:schemeClr val="tx1"/>
                </a:solidFill>
              </a:rPr>
              <a:t>FFN</a:t>
            </a:r>
            <a:endParaRPr lang="zh-CN" altLang="en-US" sz="1050" dirty="0" smtClean="0">
              <a:solidFill>
                <a:schemeClr val="tx1"/>
              </a:solidFill>
            </a:endParaRPr>
          </a:p>
        </p:txBody>
      </p:sp>
      <p:cxnSp>
        <p:nvCxnSpPr>
          <p:cNvPr id="260" name="直接箭头连接符 259"/>
          <p:cNvCxnSpPr/>
          <p:nvPr/>
        </p:nvCxnSpPr>
        <p:spPr>
          <a:xfrm rot="5400000" flipH="1" flipV="1">
            <a:off x="6537339" y="4815696"/>
            <a:ext cx="357190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箭头连接符 265"/>
          <p:cNvCxnSpPr/>
          <p:nvPr/>
        </p:nvCxnSpPr>
        <p:spPr>
          <a:xfrm flipV="1">
            <a:off x="6715140" y="4637895"/>
            <a:ext cx="285752" cy="14287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接箭头连接符 269"/>
          <p:cNvCxnSpPr/>
          <p:nvPr/>
        </p:nvCxnSpPr>
        <p:spPr>
          <a:xfrm rot="10800000">
            <a:off x="6429388" y="4637895"/>
            <a:ext cx="285752" cy="14287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箭头连接符 272"/>
          <p:cNvCxnSpPr/>
          <p:nvPr/>
        </p:nvCxnSpPr>
        <p:spPr>
          <a:xfrm rot="5400000" flipH="1" flipV="1">
            <a:off x="6644496" y="4351349"/>
            <a:ext cx="142876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/>
          <p:cNvSpPr txBox="1"/>
          <p:nvPr/>
        </p:nvSpPr>
        <p:spPr>
          <a:xfrm rot="5400000">
            <a:off x="388521" y="5045084"/>
            <a:ext cx="418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 … </a:t>
            </a:r>
          </a:p>
        </p:txBody>
      </p:sp>
      <p:sp>
        <p:nvSpPr>
          <p:cNvPr id="276" name="圆角矩形 275"/>
          <p:cNvSpPr/>
          <p:nvPr/>
        </p:nvSpPr>
        <p:spPr>
          <a:xfrm rot="16200000">
            <a:off x="6500826" y="3137697"/>
            <a:ext cx="357190" cy="107157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7" name="矩形 276"/>
          <p:cNvSpPr/>
          <p:nvPr/>
        </p:nvSpPr>
        <p:spPr>
          <a:xfrm>
            <a:off x="6286512" y="3566325"/>
            <a:ext cx="285752" cy="214314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8" name="直接箭头连接符 277"/>
          <p:cNvCxnSpPr/>
          <p:nvPr/>
        </p:nvCxnSpPr>
        <p:spPr>
          <a:xfrm>
            <a:off x="6572264" y="3637763"/>
            <a:ext cx="214314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TextBox 278"/>
          <p:cNvSpPr txBox="1"/>
          <p:nvPr/>
        </p:nvSpPr>
        <p:spPr>
          <a:xfrm>
            <a:off x="6786578" y="3423449"/>
            <a:ext cx="418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 … </a:t>
            </a:r>
          </a:p>
        </p:txBody>
      </p:sp>
      <p:sp>
        <p:nvSpPr>
          <p:cNvPr id="280" name="TextBox 279"/>
          <p:cNvSpPr txBox="1"/>
          <p:nvPr/>
        </p:nvSpPr>
        <p:spPr>
          <a:xfrm>
            <a:off x="7215206" y="353441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中间状态</a:t>
            </a:r>
            <a:endParaRPr lang="zh-CN" altLang="en-US" sz="1000" dirty="0"/>
          </a:p>
        </p:txBody>
      </p:sp>
      <p:sp>
        <p:nvSpPr>
          <p:cNvPr id="281" name="流程图: 联系 280"/>
          <p:cNvSpPr/>
          <p:nvPr/>
        </p:nvSpPr>
        <p:spPr>
          <a:xfrm rot="5400000">
            <a:off x="5929322" y="2923383"/>
            <a:ext cx="285752" cy="285752"/>
          </a:xfrm>
          <a:prstGeom prst="flowChartConnector">
            <a:avLst/>
          </a:prstGeom>
          <a:solidFill>
            <a:srgbClr val="FF7C8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l-GR" altLang="zh-CN" dirty="0" smtClean="0">
                <a:solidFill>
                  <a:schemeClr val="tx1"/>
                </a:solidFill>
              </a:rPr>
              <a:t>α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4" name="矩形 283"/>
          <p:cNvSpPr/>
          <p:nvPr/>
        </p:nvSpPr>
        <p:spPr>
          <a:xfrm>
            <a:off x="7215206" y="2780507"/>
            <a:ext cx="214314" cy="571504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chemeClr val="tx1"/>
                </a:solidFill>
              </a:rPr>
              <a:t>FFN</a:t>
            </a:r>
            <a:endParaRPr lang="zh-CN" altLang="en-US" sz="1050" dirty="0" smtClean="0">
              <a:solidFill>
                <a:schemeClr val="tx1"/>
              </a:solidFill>
            </a:endParaRPr>
          </a:p>
        </p:txBody>
      </p:sp>
      <p:cxnSp>
        <p:nvCxnSpPr>
          <p:cNvPr id="285" name="直接箭头连接符 284"/>
          <p:cNvCxnSpPr>
            <a:endCxn id="281" idx="4"/>
          </p:cNvCxnSpPr>
          <p:nvPr/>
        </p:nvCxnSpPr>
        <p:spPr>
          <a:xfrm>
            <a:off x="5429256" y="3066259"/>
            <a:ext cx="500066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286"/>
          <p:cNvCxnSpPr/>
          <p:nvPr/>
        </p:nvCxnSpPr>
        <p:spPr>
          <a:xfrm>
            <a:off x="6215074" y="3066259"/>
            <a:ext cx="1000132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箭头连接符 288"/>
          <p:cNvCxnSpPr/>
          <p:nvPr/>
        </p:nvCxnSpPr>
        <p:spPr>
          <a:xfrm>
            <a:off x="7429520" y="3066259"/>
            <a:ext cx="285752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289"/>
          <p:cNvCxnSpPr/>
          <p:nvPr/>
        </p:nvCxnSpPr>
        <p:spPr>
          <a:xfrm rot="5400000" flipH="1" flipV="1">
            <a:off x="6608777" y="3958440"/>
            <a:ext cx="214314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接箭头连接符 292"/>
          <p:cNvCxnSpPr>
            <a:stCxn id="276" idx="3"/>
            <a:endCxn id="281" idx="7"/>
          </p:cNvCxnSpPr>
          <p:nvPr/>
        </p:nvCxnSpPr>
        <p:spPr>
          <a:xfrm rot="16200000" flipV="1">
            <a:off x="6262525" y="3077991"/>
            <a:ext cx="327599" cy="50619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接箭头连接符 294"/>
          <p:cNvCxnSpPr>
            <a:stCxn id="276" idx="3"/>
          </p:cNvCxnSpPr>
          <p:nvPr/>
        </p:nvCxnSpPr>
        <p:spPr>
          <a:xfrm rot="5400000" flipH="1" flipV="1">
            <a:off x="6625844" y="3119838"/>
            <a:ext cx="428627" cy="32147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接箭头连接符 303"/>
          <p:cNvCxnSpPr/>
          <p:nvPr/>
        </p:nvCxnSpPr>
        <p:spPr>
          <a:xfrm rot="5400000" flipH="1" flipV="1">
            <a:off x="5465769" y="2886870"/>
            <a:ext cx="357190" cy="1588"/>
          </a:xfrm>
          <a:prstGeom prst="straightConnector1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接箭头连接符 314"/>
          <p:cNvCxnSpPr/>
          <p:nvPr/>
        </p:nvCxnSpPr>
        <p:spPr>
          <a:xfrm>
            <a:off x="5643570" y="2709069"/>
            <a:ext cx="1214446" cy="1588"/>
          </a:xfrm>
          <a:prstGeom prst="straightConnector1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箭头连接符 317"/>
          <p:cNvCxnSpPr/>
          <p:nvPr/>
        </p:nvCxnSpPr>
        <p:spPr>
          <a:xfrm rot="5400000">
            <a:off x="6680215" y="2886870"/>
            <a:ext cx="357190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TextBox 319"/>
          <p:cNvSpPr txBox="1"/>
          <p:nvPr/>
        </p:nvSpPr>
        <p:spPr>
          <a:xfrm>
            <a:off x="5500694" y="320913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内容注意力</a:t>
            </a:r>
            <a:endParaRPr lang="zh-CN" altLang="en-US" sz="1000" dirty="0"/>
          </a:p>
        </p:txBody>
      </p:sp>
      <p:sp>
        <p:nvSpPr>
          <p:cNvPr id="321" name="流程图: 联系 320"/>
          <p:cNvSpPr/>
          <p:nvPr/>
        </p:nvSpPr>
        <p:spPr>
          <a:xfrm rot="5400000">
            <a:off x="5643570" y="1065995"/>
            <a:ext cx="285752" cy="285752"/>
          </a:xfrm>
          <a:prstGeom prst="flowChartConnector">
            <a:avLst/>
          </a:prstGeom>
          <a:solidFill>
            <a:srgbClr val="FF7C8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l-GR" altLang="zh-CN" dirty="0" smtClean="0">
                <a:solidFill>
                  <a:schemeClr val="tx1"/>
                </a:solidFill>
              </a:rPr>
              <a:t>α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22" name="直接箭头连接符 321"/>
          <p:cNvCxnSpPr>
            <a:stCxn id="170" idx="3"/>
            <a:endCxn id="321" idx="4"/>
          </p:cNvCxnSpPr>
          <p:nvPr/>
        </p:nvCxnSpPr>
        <p:spPr>
          <a:xfrm>
            <a:off x="5429256" y="1208871"/>
            <a:ext cx="214314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接箭头连接符 322"/>
          <p:cNvCxnSpPr/>
          <p:nvPr/>
        </p:nvCxnSpPr>
        <p:spPr>
          <a:xfrm>
            <a:off x="5929322" y="1208871"/>
            <a:ext cx="357190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TextBox 323"/>
          <p:cNvSpPr txBox="1"/>
          <p:nvPr/>
        </p:nvSpPr>
        <p:spPr>
          <a:xfrm>
            <a:off x="5429256" y="851681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任务注意力</a:t>
            </a:r>
            <a:endParaRPr lang="zh-CN" altLang="en-US" sz="1000" dirty="0"/>
          </a:p>
        </p:txBody>
      </p:sp>
      <p:cxnSp>
        <p:nvCxnSpPr>
          <p:cNvPr id="326" name="肘形连接符 325"/>
          <p:cNvCxnSpPr>
            <a:stCxn id="276" idx="3"/>
            <a:endCxn id="321" idx="6"/>
          </p:cNvCxnSpPr>
          <p:nvPr/>
        </p:nvCxnSpPr>
        <p:spPr>
          <a:xfrm rot="16200000" flipV="1">
            <a:off x="5161364" y="1976829"/>
            <a:ext cx="2143140" cy="892975"/>
          </a:xfrm>
          <a:prstGeom prst="bentConnector3">
            <a:avLst>
              <a:gd name="adj1" fmla="val 72222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形状 329"/>
          <p:cNvCxnSpPr>
            <a:stCxn id="281" idx="2"/>
          </p:cNvCxnSpPr>
          <p:nvPr/>
        </p:nvCxnSpPr>
        <p:spPr>
          <a:xfrm rot="5400000" flipH="1" flipV="1">
            <a:off x="6179355" y="2101846"/>
            <a:ext cx="714380" cy="928694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矩形 331"/>
          <p:cNvSpPr/>
          <p:nvPr/>
        </p:nvSpPr>
        <p:spPr>
          <a:xfrm>
            <a:off x="6287306" y="1137433"/>
            <a:ext cx="71438" cy="21431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 smtClean="0">
              <a:solidFill>
                <a:schemeClr val="tx1"/>
              </a:solidFill>
            </a:endParaRPr>
          </a:p>
        </p:txBody>
      </p:sp>
      <p:sp>
        <p:nvSpPr>
          <p:cNvPr id="333" name="矩形 332"/>
          <p:cNvSpPr/>
          <p:nvPr/>
        </p:nvSpPr>
        <p:spPr>
          <a:xfrm>
            <a:off x="6358744" y="1208871"/>
            <a:ext cx="71438" cy="1428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 smtClean="0">
              <a:solidFill>
                <a:schemeClr val="tx1"/>
              </a:solidFill>
            </a:endParaRPr>
          </a:p>
        </p:txBody>
      </p:sp>
      <p:sp>
        <p:nvSpPr>
          <p:cNvPr id="334" name="矩形 333"/>
          <p:cNvSpPr/>
          <p:nvPr/>
        </p:nvSpPr>
        <p:spPr>
          <a:xfrm>
            <a:off x="6430182" y="1065995"/>
            <a:ext cx="71438" cy="2857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 smtClean="0">
              <a:solidFill>
                <a:schemeClr val="tx1"/>
              </a:solidFill>
            </a:endParaRPr>
          </a:p>
        </p:txBody>
      </p:sp>
      <p:sp>
        <p:nvSpPr>
          <p:cNvPr id="335" name="矩形 334"/>
          <p:cNvSpPr/>
          <p:nvPr/>
        </p:nvSpPr>
        <p:spPr>
          <a:xfrm>
            <a:off x="6501620" y="1137433"/>
            <a:ext cx="71438" cy="21431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 smtClean="0">
              <a:solidFill>
                <a:schemeClr val="tx1"/>
              </a:solidFill>
            </a:endParaRPr>
          </a:p>
        </p:txBody>
      </p:sp>
      <p:sp>
        <p:nvSpPr>
          <p:cNvPr id="336" name="矩形 335"/>
          <p:cNvSpPr/>
          <p:nvPr/>
        </p:nvSpPr>
        <p:spPr>
          <a:xfrm>
            <a:off x="6573058" y="1208871"/>
            <a:ext cx="71438" cy="1428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 smtClean="0">
              <a:solidFill>
                <a:schemeClr val="tx1"/>
              </a:solidFill>
            </a:endParaRPr>
          </a:p>
        </p:txBody>
      </p:sp>
      <p:sp>
        <p:nvSpPr>
          <p:cNvPr id="337" name="矩形 336"/>
          <p:cNvSpPr/>
          <p:nvPr/>
        </p:nvSpPr>
        <p:spPr>
          <a:xfrm>
            <a:off x="6644496" y="1208871"/>
            <a:ext cx="71438" cy="1428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 smtClean="0">
              <a:solidFill>
                <a:schemeClr val="tx1"/>
              </a:solidFill>
            </a:endParaRPr>
          </a:p>
        </p:txBody>
      </p:sp>
      <p:sp>
        <p:nvSpPr>
          <p:cNvPr id="338" name="矩形 337"/>
          <p:cNvSpPr/>
          <p:nvPr/>
        </p:nvSpPr>
        <p:spPr>
          <a:xfrm>
            <a:off x="6715934" y="1280309"/>
            <a:ext cx="71438" cy="714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 smtClean="0">
              <a:solidFill>
                <a:schemeClr val="tx1"/>
              </a:solidFill>
            </a:endParaRPr>
          </a:p>
        </p:txBody>
      </p:sp>
      <p:sp>
        <p:nvSpPr>
          <p:cNvPr id="339" name="矩形 338"/>
          <p:cNvSpPr/>
          <p:nvPr/>
        </p:nvSpPr>
        <p:spPr>
          <a:xfrm>
            <a:off x="6787372" y="1137433"/>
            <a:ext cx="71438" cy="21431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 smtClean="0">
              <a:solidFill>
                <a:schemeClr val="tx1"/>
              </a:solidFill>
            </a:endParaRPr>
          </a:p>
        </p:txBody>
      </p:sp>
      <p:cxnSp>
        <p:nvCxnSpPr>
          <p:cNvPr id="340" name="直接箭头连接符 339"/>
          <p:cNvCxnSpPr/>
          <p:nvPr/>
        </p:nvCxnSpPr>
        <p:spPr>
          <a:xfrm rot="5400000">
            <a:off x="6072992" y="1137433"/>
            <a:ext cx="428628" cy="1588"/>
          </a:xfrm>
          <a:prstGeom prst="straightConnector1">
            <a:avLst/>
          </a:prstGeom>
          <a:ln w="15875">
            <a:solidFill>
              <a:schemeClr val="tx1"/>
            </a:solidFill>
            <a:headEnd type="arrow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接箭头连接符 343"/>
          <p:cNvCxnSpPr/>
          <p:nvPr/>
        </p:nvCxnSpPr>
        <p:spPr>
          <a:xfrm>
            <a:off x="6287306" y="1351747"/>
            <a:ext cx="714380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TextBox 346"/>
          <p:cNvSpPr txBox="1"/>
          <p:nvPr/>
        </p:nvSpPr>
        <p:spPr>
          <a:xfrm>
            <a:off x="6215074" y="70880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任务指针</a:t>
            </a:r>
            <a:endParaRPr lang="zh-CN" altLang="en-US" sz="1000" dirty="0"/>
          </a:p>
        </p:txBody>
      </p:sp>
      <p:sp>
        <p:nvSpPr>
          <p:cNvPr id="348" name="矩形 347"/>
          <p:cNvSpPr/>
          <p:nvPr/>
        </p:nvSpPr>
        <p:spPr>
          <a:xfrm>
            <a:off x="7072330" y="2280441"/>
            <a:ext cx="71438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 smtClean="0">
              <a:solidFill>
                <a:schemeClr val="tx1"/>
              </a:solidFill>
            </a:endParaRPr>
          </a:p>
        </p:txBody>
      </p:sp>
      <p:sp>
        <p:nvSpPr>
          <p:cNvPr id="349" name="矩形 348"/>
          <p:cNvSpPr/>
          <p:nvPr/>
        </p:nvSpPr>
        <p:spPr>
          <a:xfrm>
            <a:off x="7143768" y="2209003"/>
            <a:ext cx="71438" cy="1428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 smtClean="0">
              <a:solidFill>
                <a:schemeClr val="tx1"/>
              </a:solidFill>
            </a:endParaRPr>
          </a:p>
        </p:txBody>
      </p:sp>
      <p:sp>
        <p:nvSpPr>
          <p:cNvPr id="350" name="矩形 349"/>
          <p:cNvSpPr/>
          <p:nvPr/>
        </p:nvSpPr>
        <p:spPr>
          <a:xfrm>
            <a:off x="7215206" y="2137565"/>
            <a:ext cx="71438" cy="2143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 smtClean="0">
              <a:solidFill>
                <a:schemeClr val="tx1"/>
              </a:solidFill>
            </a:endParaRPr>
          </a:p>
        </p:txBody>
      </p:sp>
      <p:sp>
        <p:nvSpPr>
          <p:cNvPr id="351" name="矩形 350"/>
          <p:cNvSpPr/>
          <p:nvPr/>
        </p:nvSpPr>
        <p:spPr>
          <a:xfrm>
            <a:off x="7286644" y="2137565"/>
            <a:ext cx="71438" cy="2143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 smtClean="0">
              <a:solidFill>
                <a:schemeClr val="tx1"/>
              </a:solidFill>
            </a:endParaRPr>
          </a:p>
        </p:txBody>
      </p:sp>
      <p:sp>
        <p:nvSpPr>
          <p:cNvPr id="352" name="矩形 351"/>
          <p:cNvSpPr/>
          <p:nvPr/>
        </p:nvSpPr>
        <p:spPr>
          <a:xfrm>
            <a:off x="7358082" y="2209003"/>
            <a:ext cx="71438" cy="1428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 smtClean="0">
              <a:solidFill>
                <a:schemeClr val="tx1"/>
              </a:solidFill>
            </a:endParaRPr>
          </a:p>
        </p:txBody>
      </p:sp>
      <p:sp>
        <p:nvSpPr>
          <p:cNvPr id="353" name="矩形 352"/>
          <p:cNvSpPr/>
          <p:nvPr/>
        </p:nvSpPr>
        <p:spPr>
          <a:xfrm>
            <a:off x="7429520" y="1994689"/>
            <a:ext cx="71438" cy="3571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 smtClean="0">
              <a:solidFill>
                <a:schemeClr val="tx1"/>
              </a:solidFill>
            </a:endParaRPr>
          </a:p>
        </p:txBody>
      </p:sp>
      <p:sp>
        <p:nvSpPr>
          <p:cNvPr id="354" name="矩形 353"/>
          <p:cNvSpPr/>
          <p:nvPr/>
        </p:nvSpPr>
        <p:spPr>
          <a:xfrm>
            <a:off x="7500958" y="2280441"/>
            <a:ext cx="71438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 smtClean="0">
              <a:solidFill>
                <a:schemeClr val="tx1"/>
              </a:solidFill>
            </a:endParaRPr>
          </a:p>
        </p:txBody>
      </p:sp>
      <p:sp>
        <p:nvSpPr>
          <p:cNvPr id="355" name="矩形 354"/>
          <p:cNvSpPr/>
          <p:nvPr/>
        </p:nvSpPr>
        <p:spPr>
          <a:xfrm>
            <a:off x="7572396" y="2209003"/>
            <a:ext cx="71438" cy="1428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 smtClean="0">
              <a:solidFill>
                <a:schemeClr val="tx1"/>
              </a:solidFill>
            </a:endParaRPr>
          </a:p>
        </p:txBody>
      </p:sp>
      <p:cxnSp>
        <p:nvCxnSpPr>
          <p:cNvPr id="356" name="直接箭头连接符 355"/>
          <p:cNvCxnSpPr/>
          <p:nvPr/>
        </p:nvCxnSpPr>
        <p:spPr>
          <a:xfrm rot="5400000">
            <a:off x="6858016" y="2137565"/>
            <a:ext cx="428628" cy="1588"/>
          </a:xfrm>
          <a:prstGeom prst="straightConnector1">
            <a:avLst/>
          </a:prstGeom>
          <a:ln w="15875">
            <a:solidFill>
              <a:schemeClr val="tx1"/>
            </a:solidFill>
            <a:headEnd type="arrow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直接箭头连接符 356"/>
          <p:cNvCxnSpPr/>
          <p:nvPr/>
        </p:nvCxnSpPr>
        <p:spPr>
          <a:xfrm>
            <a:off x="7072330" y="2351879"/>
            <a:ext cx="714380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TextBox 357"/>
          <p:cNvSpPr txBox="1"/>
          <p:nvPr/>
        </p:nvSpPr>
        <p:spPr>
          <a:xfrm>
            <a:off x="7000892" y="170893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内容指针</a:t>
            </a:r>
            <a:endParaRPr lang="zh-CN" altLang="en-US" sz="1000" dirty="0"/>
          </a:p>
        </p:txBody>
      </p:sp>
      <p:sp>
        <p:nvSpPr>
          <p:cNvPr id="359" name="TextBox 358"/>
          <p:cNvSpPr txBox="1"/>
          <p:nvPr/>
        </p:nvSpPr>
        <p:spPr>
          <a:xfrm>
            <a:off x="7358082" y="3137697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循环</a:t>
            </a:r>
            <a:endParaRPr lang="en-US" altLang="zh-CN" sz="1000" dirty="0" smtClean="0"/>
          </a:p>
          <a:p>
            <a:r>
              <a:rPr lang="zh-CN" altLang="en-US" sz="1000" dirty="0" smtClean="0"/>
              <a:t>内容</a:t>
            </a:r>
            <a:endParaRPr lang="zh-CN" altLang="en-US" sz="1000" dirty="0"/>
          </a:p>
        </p:txBody>
      </p:sp>
      <p:sp>
        <p:nvSpPr>
          <p:cNvPr id="371" name="矩形 370"/>
          <p:cNvSpPr/>
          <p:nvPr/>
        </p:nvSpPr>
        <p:spPr>
          <a:xfrm>
            <a:off x="7747455" y="2923383"/>
            <a:ext cx="71438" cy="2143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 smtClean="0">
              <a:solidFill>
                <a:schemeClr val="tx1"/>
              </a:solidFill>
            </a:endParaRPr>
          </a:p>
        </p:txBody>
      </p:sp>
      <p:sp>
        <p:nvSpPr>
          <p:cNvPr id="372" name="矩形 371"/>
          <p:cNvSpPr/>
          <p:nvPr/>
        </p:nvSpPr>
        <p:spPr>
          <a:xfrm>
            <a:off x="7818893" y="2994821"/>
            <a:ext cx="71438" cy="1428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 smtClean="0">
              <a:solidFill>
                <a:schemeClr val="tx1"/>
              </a:solidFill>
            </a:endParaRPr>
          </a:p>
        </p:txBody>
      </p:sp>
      <p:sp>
        <p:nvSpPr>
          <p:cNvPr id="373" name="矩形 372"/>
          <p:cNvSpPr/>
          <p:nvPr/>
        </p:nvSpPr>
        <p:spPr>
          <a:xfrm>
            <a:off x="7890331" y="2923383"/>
            <a:ext cx="71438" cy="2143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 smtClean="0">
              <a:solidFill>
                <a:schemeClr val="tx1"/>
              </a:solidFill>
            </a:endParaRPr>
          </a:p>
        </p:txBody>
      </p:sp>
      <p:sp>
        <p:nvSpPr>
          <p:cNvPr id="374" name="矩形 373"/>
          <p:cNvSpPr/>
          <p:nvPr/>
        </p:nvSpPr>
        <p:spPr>
          <a:xfrm>
            <a:off x="7961769" y="2851945"/>
            <a:ext cx="71438" cy="2857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 smtClean="0">
              <a:solidFill>
                <a:schemeClr val="tx1"/>
              </a:solidFill>
            </a:endParaRPr>
          </a:p>
        </p:txBody>
      </p:sp>
      <p:sp>
        <p:nvSpPr>
          <p:cNvPr id="375" name="矩形 374"/>
          <p:cNvSpPr/>
          <p:nvPr/>
        </p:nvSpPr>
        <p:spPr>
          <a:xfrm>
            <a:off x="8033207" y="2780507"/>
            <a:ext cx="71438" cy="3571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 smtClean="0">
              <a:solidFill>
                <a:schemeClr val="tx1"/>
              </a:solidFill>
            </a:endParaRPr>
          </a:p>
        </p:txBody>
      </p:sp>
      <p:sp>
        <p:nvSpPr>
          <p:cNvPr id="376" name="矩形 375"/>
          <p:cNvSpPr/>
          <p:nvPr/>
        </p:nvSpPr>
        <p:spPr>
          <a:xfrm>
            <a:off x="8104645" y="2994821"/>
            <a:ext cx="71438" cy="1428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 smtClean="0">
              <a:solidFill>
                <a:schemeClr val="tx1"/>
              </a:solidFill>
            </a:endParaRPr>
          </a:p>
        </p:txBody>
      </p:sp>
      <p:sp>
        <p:nvSpPr>
          <p:cNvPr id="377" name="矩形 376"/>
          <p:cNvSpPr/>
          <p:nvPr/>
        </p:nvSpPr>
        <p:spPr>
          <a:xfrm>
            <a:off x="8176083" y="3066259"/>
            <a:ext cx="71438" cy="714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 smtClean="0">
              <a:solidFill>
                <a:schemeClr val="tx1"/>
              </a:solidFill>
            </a:endParaRPr>
          </a:p>
        </p:txBody>
      </p:sp>
      <p:sp>
        <p:nvSpPr>
          <p:cNvPr id="378" name="矩形 377"/>
          <p:cNvSpPr/>
          <p:nvPr/>
        </p:nvSpPr>
        <p:spPr>
          <a:xfrm>
            <a:off x="8247521" y="3066259"/>
            <a:ext cx="71438" cy="714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 smtClean="0">
              <a:solidFill>
                <a:schemeClr val="tx1"/>
              </a:solidFill>
            </a:endParaRPr>
          </a:p>
        </p:txBody>
      </p:sp>
      <p:cxnSp>
        <p:nvCxnSpPr>
          <p:cNvPr id="379" name="直接箭头连接符 378"/>
          <p:cNvCxnSpPr/>
          <p:nvPr/>
        </p:nvCxnSpPr>
        <p:spPr>
          <a:xfrm rot="5400000">
            <a:off x="7533141" y="2923383"/>
            <a:ext cx="428628" cy="1588"/>
          </a:xfrm>
          <a:prstGeom prst="straightConnector1">
            <a:avLst/>
          </a:prstGeom>
          <a:ln w="15875">
            <a:solidFill>
              <a:schemeClr val="tx1"/>
            </a:solidFill>
            <a:headEnd type="arrow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直接箭头连接符 379"/>
          <p:cNvCxnSpPr/>
          <p:nvPr/>
        </p:nvCxnSpPr>
        <p:spPr>
          <a:xfrm>
            <a:off x="7747455" y="3137697"/>
            <a:ext cx="714380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TextBox 380"/>
          <p:cNvSpPr txBox="1"/>
          <p:nvPr/>
        </p:nvSpPr>
        <p:spPr>
          <a:xfrm>
            <a:off x="7675223" y="249475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词汇表分布</a:t>
            </a:r>
            <a:endParaRPr lang="zh-CN" altLang="en-US" sz="1000" dirty="0"/>
          </a:p>
        </p:txBody>
      </p:sp>
      <p:sp>
        <p:nvSpPr>
          <p:cNvPr id="382" name="流程图: 联系 381"/>
          <p:cNvSpPr/>
          <p:nvPr/>
        </p:nvSpPr>
        <p:spPr>
          <a:xfrm rot="5400000">
            <a:off x="7143768" y="1065995"/>
            <a:ext cx="285752" cy="285752"/>
          </a:xfrm>
          <a:prstGeom prst="flowChartConnector">
            <a:avLst/>
          </a:prstGeom>
          <a:solidFill>
            <a:srgbClr val="FF7C8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l-GR" altLang="zh-CN" dirty="0" smtClean="0">
                <a:solidFill>
                  <a:schemeClr val="tx1"/>
                </a:solidFill>
              </a:rPr>
              <a:t>λ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83" name="直接箭头连接符 382"/>
          <p:cNvCxnSpPr>
            <a:endCxn id="382" idx="6"/>
          </p:cNvCxnSpPr>
          <p:nvPr/>
        </p:nvCxnSpPr>
        <p:spPr>
          <a:xfrm rot="5400000" flipH="1" flipV="1">
            <a:off x="7108049" y="1530342"/>
            <a:ext cx="357190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接箭头连接符 384"/>
          <p:cNvCxnSpPr/>
          <p:nvPr/>
        </p:nvCxnSpPr>
        <p:spPr>
          <a:xfrm>
            <a:off x="6929454" y="1208871"/>
            <a:ext cx="214314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流程图: 联系 386"/>
          <p:cNvSpPr/>
          <p:nvPr/>
        </p:nvSpPr>
        <p:spPr>
          <a:xfrm rot="5400000">
            <a:off x="7929586" y="1065995"/>
            <a:ext cx="285752" cy="285752"/>
          </a:xfrm>
          <a:prstGeom prst="flowChartConnector">
            <a:avLst/>
          </a:prstGeom>
          <a:solidFill>
            <a:srgbClr val="FF7C8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l-GR" altLang="zh-CN" dirty="0" smtClean="0">
                <a:solidFill>
                  <a:schemeClr val="tx1"/>
                </a:solidFill>
              </a:rPr>
              <a:t>γ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88" name="直接箭头连接符 387"/>
          <p:cNvCxnSpPr/>
          <p:nvPr/>
        </p:nvCxnSpPr>
        <p:spPr>
          <a:xfrm>
            <a:off x="7429520" y="1208871"/>
            <a:ext cx="500066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接箭头连接符 388"/>
          <p:cNvCxnSpPr/>
          <p:nvPr/>
        </p:nvCxnSpPr>
        <p:spPr>
          <a:xfrm rot="5400000" flipH="1" flipV="1">
            <a:off x="7500561" y="1922854"/>
            <a:ext cx="1143008" cy="79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接箭头连接符 392"/>
          <p:cNvCxnSpPr/>
          <p:nvPr/>
        </p:nvCxnSpPr>
        <p:spPr>
          <a:xfrm flipV="1">
            <a:off x="8214544" y="1208077"/>
            <a:ext cx="215108" cy="79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矩形 394"/>
          <p:cNvSpPr/>
          <p:nvPr/>
        </p:nvSpPr>
        <p:spPr>
          <a:xfrm>
            <a:off x="8429652" y="1137433"/>
            <a:ext cx="71438" cy="2143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 smtClean="0">
              <a:solidFill>
                <a:schemeClr val="tx1"/>
              </a:solidFill>
            </a:endParaRPr>
          </a:p>
        </p:txBody>
      </p:sp>
      <p:sp>
        <p:nvSpPr>
          <p:cNvPr id="396" name="矩形 395"/>
          <p:cNvSpPr/>
          <p:nvPr/>
        </p:nvSpPr>
        <p:spPr>
          <a:xfrm>
            <a:off x="8501090" y="1280309"/>
            <a:ext cx="70644" cy="714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 smtClean="0">
              <a:solidFill>
                <a:schemeClr val="tx1"/>
              </a:solidFill>
            </a:endParaRPr>
          </a:p>
        </p:txBody>
      </p:sp>
      <p:sp>
        <p:nvSpPr>
          <p:cNvPr id="397" name="矩形 396"/>
          <p:cNvSpPr/>
          <p:nvPr/>
        </p:nvSpPr>
        <p:spPr>
          <a:xfrm>
            <a:off x="8572528" y="1208871"/>
            <a:ext cx="70644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 smtClean="0">
              <a:solidFill>
                <a:schemeClr val="tx1"/>
              </a:solidFill>
            </a:endParaRPr>
          </a:p>
        </p:txBody>
      </p:sp>
      <p:sp>
        <p:nvSpPr>
          <p:cNvPr id="398" name="矩形 397"/>
          <p:cNvSpPr/>
          <p:nvPr/>
        </p:nvSpPr>
        <p:spPr>
          <a:xfrm>
            <a:off x="8643966" y="1065995"/>
            <a:ext cx="71438" cy="28575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 smtClean="0">
              <a:solidFill>
                <a:schemeClr val="tx1"/>
              </a:solidFill>
            </a:endParaRPr>
          </a:p>
        </p:txBody>
      </p:sp>
      <p:sp>
        <p:nvSpPr>
          <p:cNvPr id="399" name="矩形 398"/>
          <p:cNvSpPr/>
          <p:nvPr/>
        </p:nvSpPr>
        <p:spPr>
          <a:xfrm>
            <a:off x="8715404" y="1208871"/>
            <a:ext cx="70644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 smtClean="0">
              <a:solidFill>
                <a:schemeClr val="tx1"/>
              </a:solidFill>
            </a:endParaRPr>
          </a:p>
        </p:txBody>
      </p:sp>
      <p:sp>
        <p:nvSpPr>
          <p:cNvPr id="400" name="矩形 399"/>
          <p:cNvSpPr/>
          <p:nvPr/>
        </p:nvSpPr>
        <p:spPr>
          <a:xfrm>
            <a:off x="8786842" y="994557"/>
            <a:ext cx="70644" cy="3571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 smtClean="0">
              <a:solidFill>
                <a:schemeClr val="tx1"/>
              </a:solidFill>
            </a:endParaRPr>
          </a:p>
        </p:txBody>
      </p:sp>
      <p:sp>
        <p:nvSpPr>
          <p:cNvPr id="401" name="矩形 400"/>
          <p:cNvSpPr/>
          <p:nvPr/>
        </p:nvSpPr>
        <p:spPr>
          <a:xfrm>
            <a:off x="8858280" y="1280309"/>
            <a:ext cx="71438" cy="714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 smtClean="0">
              <a:solidFill>
                <a:schemeClr val="tx1"/>
              </a:solidFill>
            </a:endParaRPr>
          </a:p>
        </p:txBody>
      </p:sp>
      <p:sp>
        <p:nvSpPr>
          <p:cNvPr id="402" name="矩形 401"/>
          <p:cNvSpPr/>
          <p:nvPr/>
        </p:nvSpPr>
        <p:spPr>
          <a:xfrm>
            <a:off x="8929718" y="1208871"/>
            <a:ext cx="70644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 smtClean="0">
              <a:solidFill>
                <a:schemeClr val="tx1"/>
              </a:solidFill>
            </a:endParaRPr>
          </a:p>
        </p:txBody>
      </p:sp>
      <p:cxnSp>
        <p:nvCxnSpPr>
          <p:cNvPr id="403" name="直接箭头连接符 402"/>
          <p:cNvCxnSpPr/>
          <p:nvPr/>
        </p:nvCxnSpPr>
        <p:spPr>
          <a:xfrm rot="5400000">
            <a:off x="8215338" y="1137433"/>
            <a:ext cx="428628" cy="1588"/>
          </a:xfrm>
          <a:prstGeom prst="straightConnector1">
            <a:avLst/>
          </a:prstGeom>
          <a:ln w="15875">
            <a:solidFill>
              <a:schemeClr val="tx1"/>
            </a:solidFill>
            <a:headEnd type="arrow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接箭头连接符 403"/>
          <p:cNvCxnSpPr/>
          <p:nvPr/>
        </p:nvCxnSpPr>
        <p:spPr>
          <a:xfrm>
            <a:off x="8429652" y="1351747"/>
            <a:ext cx="714380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TextBox 404"/>
          <p:cNvSpPr txBox="1"/>
          <p:nvPr/>
        </p:nvSpPr>
        <p:spPr>
          <a:xfrm>
            <a:off x="8357420" y="70880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b="1" dirty="0" smtClean="0"/>
              <a:t>输出分布</a:t>
            </a:r>
            <a:endParaRPr lang="zh-CN" altLang="en-US" sz="1050" b="1" dirty="0"/>
          </a:p>
        </p:txBody>
      </p:sp>
      <p:sp>
        <p:nvSpPr>
          <p:cNvPr id="268" name="矩形 267"/>
          <p:cNvSpPr/>
          <p:nvPr/>
        </p:nvSpPr>
        <p:spPr>
          <a:xfrm rot="5400000">
            <a:off x="348254" y="4728162"/>
            <a:ext cx="360000" cy="5643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9" name="流程图: 联系 268"/>
          <p:cNvSpPr/>
          <p:nvPr/>
        </p:nvSpPr>
        <p:spPr>
          <a:xfrm rot="5400000">
            <a:off x="492536" y="4583881"/>
            <a:ext cx="71438" cy="5643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1" name="流程图: 联系 270"/>
          <p:cNvSpPr/>
          <p:nvPr/>
        </p:nvSpPr>
        <p:spPr>
          <a:xfrm rot="5400000">
            <a:off x="492536" y="4726757"/>
            <a:ext cx="71438" cy="5643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2" name="流程图: 联系 271"/>
          <p:cNvSpPr/>
          <p:nvPr/>
        </p:nvSpPr>
        <p:spPr>
          <a:xfrm rot="5400000">
            <a:off x="492536" y="4869633"/>
            <a:ext cx="71438" cy="5643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4" name="TextBox 273"/>
          <p:cNvSpPr txBox="1"/>
          <p:nvPr/>
        </p:nvSpPr>
        <p:spPr>
          <a:xfrm>
            <a:off x="500034" y="4780771"/>
            <a:ext cx="2359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sz="1600" dirty="0" smtClean="0"/>
          </a:p>
          <a:p>
            <a:r>
              <a:rPr lang="en-US" altLang="zh-CN" sz="1600" dirty="0" smtClean="0"/>
              <a:t> </a:t>
            </a:r>
            <a:endParaRPr lang="en-US" altLang="zh-CN" sz="1600" dirty="0" smtClean="0"/>
          </a:p>
        </p:txBody>
      </p:sp>
      <p:sp>
        <p:nvSpPr>
          <p:cNvPr id="282" name="TextBox 281"/>
          <p:cNvSpPr txBox="1"/>
          <p:nvPr/>
        </p:nvSpPr>
        <p:spPr>
          <a:xfrm>
            <a:off x="142844" y="468622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结</a:t>
            </a:r>
            <a:endParaRPr lang="en-US" altLang="zh-CN" sz="1200" b="1" dirty="0" smtClean="0"/>
          </a:p>
          <a:p>
            <a:r>
              <a:rPr lang="zh-CN" altLang="en-US" sz="1200" b="1" dirty="0" smtClean="0"/>
              <a:t>果</a:t>
            </a:r>
            <a:endParaRPr lang="en-US" altLang="zh-CN" sz="1200" b="1" dirty="0" smtClean="0"/>
          </a:p>
        </p:txBody>
      </p:sp>
      <p:cxnSp>
        <p:nvCxnSpPr>
          <p:cNvPr id="283" name="直接箭头连接符 282"/>
          <p:cNvCxnSpPr/>
          <p:nvPr/>
        </p:nvCxnSpPr>
        <p:spPr>
          <a:xfrm>
            <a:off x="642910" y="4993497"/>
            <a:ext cx="6072230" cy="1588"/>
          </a:xfrm>
          <a:prstGeom prst="straightConnector1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接箭头连接符 297"/>
          <p:cNvCxnSpPr/>
          <p:nvPr/>
        </p:nvCxnSpPr>
        <p:spPr>
          <a:xfrm rot="5400000">
            <a:off x="4108447" y="4529944"/>
            <a:ext cx="928694" cy="1588"/>
          </a:xfrm>
          <a:prstGeom prst="straightConnector1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TextBox 324"/>
          <p:cNvSpPr txBox="1"/>
          <p:nvPr/>
        </p:nvSpPr>
        <p:spPr>
          <a:xfrm>
            <a:off x="71406" y="90005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输入</a:t>
            </a:r>
            <a:endParaRPr lang="zh-CN" altLang="en-US" sz="1050" dirty="0"/>
          </a:p>
        </p:txBody>
      </p:sp>
      <p:sp>
        <p:nvSpPr>
          <p:cNvPr id="327" name="TextBox 326"/>
          <p:cNvSpPr txBox="1"/>
          <p:nvPr/>
        </p:nvSpPr>
        <p:spPr>
          <a:xfrm>
            <a:off x="8475748" y="90005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输出</a:t>
            </a:r>
            <a:endParaRPr lang="zh-CN" altLang="en-US" sz="10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51</Words>
  <PresentationFormat>自定义</PresentationFormat>
  <Paragraphs>38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100</dc:creator>
  <cp:lastModifiedBy>Windows 用户</cp:lastModifiedBy>
  <cp:revision>21</cp:revision>
  <dcterms:created xsi:type="dcterms:W3CDTF">2018-11-19T08:00:24Z</dcterms:created>
  <dcterms:modified xsi:type="dcterms:W3CDTF">2018-12-05T07:56:03Z</dcterms:modified>
</cp:coreProperties>
</file>