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73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197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25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54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767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26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004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786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3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0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97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88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956411" y="1133224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肘形连接符 6"/>
          <p:cNvCxnSpPr>
            <a:stCxn id="4" idx="3"/>
            <a:endCxn id="34" idx="1"/>
          </p:cNvCxnSpPr>
          <p:nvPr/>
        </p:nvCxnSpPr>
        <p:spPr>
          <a:xfrm>
            <a:off x="10480411" y="1411898"/>
            <a:ext cx="500463" cy="6406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132804" y="142230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+mn-ea"/>
              </a:rPr>
              <a:t>执行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44441" y="2857391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奖励（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Reward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67478" y="272976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latin typeface="+mn-ea"/>
              </a:rPr>
              <a:t>执行结果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9" name="肘形连接符 20"/>
          <p:cNvCxnSpPr>
            <a:stCxn id="34" idx="3"/>
            <a:endCxn id="7" idx="3"/>
          </p:cNvCxnSpPr>
          <p:nvPr/>
        </p:nvCxnSpPr>
        <p:spPr>
          <a:xfrm rot="5400000">
            <a:off x="10514061" y="2669251"/>
            <a:ext cx="421195" cy="5124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23"/>
          <p:cNvCxnSpPr>
            <a:stCxn id="43" idx="3"/>
            <a:endCxn id="7" idx="2"/>
          </p:cNvCxnSpPr>
          <p:nvPr/>
        </p:nvCxnSpPr>
        <p:spPr>
          <a:xfrm flipV="1">
            <a:off x="8813800" y="3414738"/>
            <a:ext cx="892641" cy="12842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961857" y="418844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latin typeface="+mn-ea"/>
              </a:rPr>
              <a:t>真值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2875" y="1870270"/>
            <a:ext cx="2162175" cy="4459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数据库模式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6168" y="92826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+mn-ea"/>
              </a:rPr>
              <a:t>生成</a:t>
            </a:r>
          </a:p>
        </p:txBody>
      </p:sp>
      <p:sp>
        <p:nvSpPr>
          <p:cNvPr id="18" name="矩形 17"/>
          <p:cNvSpPr/>
          <p:nvPr/>
        </p:nvSpPr>
        <p:spPr>
          <a:xfrm>
            <a:off x="8127888" y="265610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+mn-ea"/>
              </a:rPr>
              <a:t>强化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330860" y="5982063"/>
            <a:ext cx="6492840" cy="8708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07109" y="5980922"/>
            <a:ext cx="4502728" cy="1141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98024" y="615846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+mn-ea"/>
              </a:rPr>
              <a:t>训练</a:t>
            </a:r>
          </a:p>
        </p:txBody>
      </p:sp>
      <p:sp>
        <p:nvSpPr>
          <p:cNvPr id="22" name="矩形 21"/>
          <p:cNvSpPr/>
          <p:nvPr/>
        </p:nvSpPr>
        <p:spPr>
          <a:xfrm>
            <a:off x="2113124" y="612687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+mn-ea"/>
              </a:rPr>
              <a:t>测试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88847" y="4150439"/>
            <a:ext cx="1524000" cy="5573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82740" y="1887757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>
                <a:latin typeface="+mn-ea"/>
              </a:rPr>
              <a:t>X</a:t>
            </a:r>
            <a:r>
              <a:rPr lang="en-US" altLang="zh-CN" sz="1050" dirty="0" err="1" smtClean="0">
                <a:latin typeface="+mn-ea"/>
              </a:rPr>
              <a:t>t</a:t>
            </a:r>
            <a:endParaRPr lang="zh-CN" altLang="en-US" sz="1050" dirty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44489" y="3406935"/>
            <a:ext cx="498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+mn-ea"/>
              </a:rPr>
              <a:t>X</a:t>
            </a:r>
            <a:r>
              <a:rPr lang="en-US" altLang="zh-CN" sz="1050" dirty="0" smtClean="0">
                <a:latin typeface="+mn-ea"/>
              </a:rPr>
              <a:t>t+1</a:t>
            </a:r>
            <a:endParaRPr lang="zh-CN" altLang="en-US" sz="1050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57675" y="830400"/>
            <a:ext cx="3295650" cy="1922326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33988" y="868139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基于深度强化学习的</a:t>
            </a:r>
            <a:r>
              <a:rPr lang="en-US" altLang="zh-CN" sz="1600" dirty="0" smtClean="0">
                <a:latin typeface="+mn-ea"/>
              </a:rPr>
              <a:t>NL2SQL</a:t>
            </a:r>
            <a:r>
              <a:rPr lang="zh-CN" altLang="en-US" sz="1600" dirty="0" smtClean="0">
                <a:latin typeface="+mn-ea"/>
              </a:rPr>
              <a:t>生成网络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7787944" y="1869039"/>
            <a:ext cx="225738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029244" y="1856339"/>
            <a:ext cx="0" cy="17708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568744" y="3614453"/>
            <a:ext cx="143115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6577501" y="3350483"/>
            <a:ext cx="0" cy="2258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柱形 33"/>
          <p:cNvSpPr/>
          <p:nvPr/>
        </p:nvSpPr>
        <p:spPr>
          <a:xfrm>
            <a:off x="10417448" y="2052516"/>
            <a:ext cx="1126852" cy="6623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err="1" smtClean="0">
                <a:solidFill>
                  <a:schemeClr val="tx1"/>
                </a:solidFill>
                <a:latin typeface="+mn-ea"/>
              </a:rPr>
              <a:t>数据库</a:t>
            </a:r>
          </a:p>
        </p:txBody>
      </p:sp>
      <p:sp>
        <p:nvSpPr>
          <p:cNvPr id="37" name="矩形 36"/>
          <p:cNvSpPr/>
          <p:nvPr/>
        </p:nvSpPr>
        <p:spPr>
          <a:xfrm>
            <a:off x="4590560" y="1329103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74151" y="1344736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61687" y="171615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latin typeface="+mn-ea"/>
              </a:rPr>
              <a:t>解码器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666152" y="1669073"/>
            <a:ext cx="501161" cy="1588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665175" y="2083288"/>
            <a:ext cx="501161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多文档 42"/>
          <p:cNvSpPr/>
          <p:nvPr/>
        </p:nvSpPr>
        <p:spPr>
          <a:xfrm>
            <a:off x="7175500" y="4140200"/>
            <a:ext cx="1638300" cy="11176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WikiSQL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数据集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104775" y="977900"/>
            <a:ext cx="2235200" cy="431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自然语言查询语句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肘形连接符 58"/>
          <p:cNvCxnSpPr>
            <a:endCxn id="45" idx="1"/>
          </p:cNvCxnSpPr>
          <p:nvPr/>
        </p:nvCxnSpPr>
        <p:spPr>
          <a:xfrm>
            <a:off x="2330450" y="1212850"/>
            <a:ext cx="479426" cy="4302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/>
          <p:nvPr/>
        </p:nvCxnSpPr>
        <p:spPr>
          <a:xfrm flipV="1">
            <a:off x="964101" y="3263900"/>
            <a:ext cx="1677499" cy="505753"/>
          </a:xfrm>
          <a:prstGeom prst="bentConnector3">
            <a:avLst>
              <a:gd name="adj1" fmla="val 34859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661487" y="170345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latin typeface="+mn-ea"/>
              </a:rPr>
              <a:t>编码器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79" name="肘形连接符 78"/>
          <p:cNvCxnSpPr>
            <a:endCxn id="23" idx="3"/>
          </p:cNvCxnSpPr>
          <p:nvPr/>
        </p:nvCxnSpPr>
        <p:spPr>
          <a:xfrm rot="10800000" flipV="1">
            <a:off x="2112848" y="3352799"/>
            <a:ext cx="2167053" cy="1076313"/>
          </a:xfrm>
          <a:prstGeom prst="bentConnector3">
            <a:avLst>
              <a:gd name="adj1" fmla="val -4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785100" y="1384300"/>
            <a:ext cx="11811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772400" y="3111500"/>
            <a:ext cx="11811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23"/>
          <p:cNvCxnSpPr>
            <a:stCxn id="43" idx="1"/>
            <a:endCxn id="28" idx="2"/>
          </p:cNvCxnSpPr>
          <p:nvPr/>
        </p:nvCxnSpPr>
        <p:spPr>
          <a:xfrm rot="10800000">
            <a:off x="5905500" y="2752726"/>
            <a:ext cx="1270000" cy="19462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875004" y="42544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latin typeface="+mn-ea"/>
              </a:rPr>
              <a:t>序列表示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09876" y="990599"/>
            <a:ext cx="1066799" cy="1304925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序列表示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肘形连接符 54"/>
          <p:cNvCxnSpPr>
            <a:stCxn id="13" idx="3"/>
            <a:endCxn id="45" idx="1"/>
          </p:cNvCxnSpPr>
          <p:nvPr/>
        </p:nvCxnSpPr>
        <p:spPr>
          <a:xfrm flipV="1">
            <a:off x="2305050" y="1643062"/>
            <a:ext cx="504826" cy="450191"/>
          </a:xfrm>
          <a:prstGeom prst="bentConnector3">
            <a:avLst>
              <a:gd name="adj1" fmla="val 53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889375" y="1641475"/>
            <a:ext cx="36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43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Bruinx</dc:creator>
  <cp:lastModifiedBy>Windows 用户</cp:lastModifiedBy>
  <cp:revision>25</cp:revision>
  <dcterms:created xsi:type="dcterms:W3CDTF">2017-12-19T08:18:54Z</dcterms:created>
  <dcterms:modified xsi:type="dcterms:W3CDTF">2018-12-05T07:07:29Z</dcterms:modified>
</cp:coreProperties>
</file>